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1" r:id="rId3"/>
    <p:sldId id="262" r:id="rId4"/>
    <p:sldId id="256" r:id="rId5"/>
    <p:sldId id="257" r:id="rId6"/>
    <p:sldId id="263" r:id="rId7"/>
    <p:sldId id="264" r:id="rId8"/>
    <p:sldId id="258" r:id="rId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FF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7834E3-75E8-4C9F-A77F-AB47B5A38A92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7D0C002-65E6-4E80-8D58-9F73DAB631D1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dirty="0" smtClean="0"/>
            <a:t>Tipos de violencia.</a:t>
          </a:r>
          <a:endParaRPr lang="es-MX" dirty="0"/>
        </a:p>
      </dgm:t>
    </dgm:pt>
    <dgm:pt modelId="{20317280-BEF4-4989-A188-F2412439F041}" type="parTrans" cxnId="{1FAAF9B4-A178-4432-B22F-4D9303B6ECD3}">
      <dgm:prSet/>
      <dgm:spPr/>
      <dgm:t>
        <a:bodyPr/>
        <a:lstStyle/>
        <a:p>
          <a:endParaRPr lang="es-MX"/>
        </a:p>
      </dgm:t>
    </dgm:pt>
    <dgm:pt modelId="{932D5505-4A21-44FB-879A-590188273A12}" type="sibTrans" cxnId="{1FAAF9B4-A178-4432-B22F-4D9303B6ECD3}">
      <dgm:prSet/>
      <dgm:spPr/>
      <dgm:t>
        <a:bodyPr/>
        <a:lstStyle/>
        <a:p>
          <a:endParaRPr lang="es-MX"/>
        </a:p>
      </dgm:t>
    </dgm:pt>
    <dgm:pt modelId="{4D7BAF54-59DB-4F42-AEAC-36A8DD394787}">
      <dgm:prSet phldrT="[Tex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MX" dirty="0" smtClean="0"/>
            <a:t>Directa.</a:t>
          </a:r>
          <a:endParaRPr lang="es-MX" dirty="0"/>
        </a:p>
      </dgm:t>
    </dgm:pt>
    <dgm:pt modelId="{D716DC8C-B9FE-44EB-A9C9-A7D2A8FB25E2}" type="parTrans" cxnId="{D194E2F8-8D7E-4D5A-8AD8-CAB7E3974D11}">
      <dgm:prSet/>
      <dgm:spPr/>
      <dgm:t>
        <a:bodyPr/>
        <a:lstStyle/>
        <a:p>
          <a:endParaRPr lang="es-MX"/>
        </a:p>
      </dgm:t>
    </dgm:pt>
    <dgm:pt modelId="{1DCA0B57-794C-4DA5-814B-03EC2E030029}" type="sibTrans" cxnId="{D194E2F8-8D7E-4D5A-8AD8-CAB7E3974D11}">
      <dgm:prSet/>
      <dgm:spPr/>
      <dgm:t>
        <a:bodyPr/>
        <a:lstStyle/>
        <a:p>
          <a:endParaRPr lang="es-MX"/>
        </a:p>
      </dgm:t>
    </dgm:pt>
    <dgm:pt modelId="{BC968EC9-1688-4DBD-A6EE-EB52B6554345}">
      <dgm:prSet phldrT="[Tex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MX" dirty="0" smtClean="0"/>
            <a:t>Estructural.</a:t>
          </a:r>
          <a:endParaRPr lang="es-MX" dirty="0"/>
        </a:p>
      </dgm:t>
    </dgm:pt>
    <dgm:pt modelId="{B5271B87-70A9-4C37-A963-2DB2A5F08E31}" type="parTrans" cxnId="{0E75D4E6-5112-4D98-BA4E-476CB2134FDE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MX"/>
        </a:p>
      </dgm:t>
    </dgm:pt>
    <dgm:pt modelId="{424682E5-5B7C-4CF1-AD80-5DD2ACE96127}" type="sibTrans" cxnId="{0E75D4E6-5112-4D98-BA4E-476CB2134FDE}">
      <dgm:prSet/>
      <dgm:spPr/>
      <dgm:t>
        <a:bodyPr/>
        <a:lstStyle/>
        <a:p>
          <a:endParaRPr lang="es-MX"/>
        </a:p>
      </dgm:t>
    </dgm:pt>
    <dgm:pt modelId="{A697142F-5EC4-4755-BD33-B407B70CAC9D}">
      <dgm:prSet phldrT="[Tex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MX" dirty="0" smtClean="0"/>
            <a:t>Cultural.</a:t>
          </a:r>
          <a:endParaRPr lang="es-MX" dirty="0"/>
        </a:p>
      </dgm:t>
    </dgm:pt>
    <dgm:pt modelId="{1F41302E-9DFC-43FD-A9B8-9E675ECBCE4B}" type="parTrans" cxnId="{6CA936DF-80D3-4EB7-B2E1-C74413BCFFC4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MX"/>
        </a:p>
      </dgm:t>
    </dgm:pt>
    <dgm:pt modelId="{F026DFD3-CF72-4625-878E-86E9960C4343}" type="sibTrans" cxnId="{6CA936DF-80D3-4EB7-B2E1-C74413BCFFC4}">
      <dgm:prSet/>
      <dgm:spPr/>
      <dgm:t>
        <a:bodyPr/>
        <a:lstStyle/>
        <a:p>
          <a:endParaRPr lang="es-MX"/>
        </a:p>
      </dgm:t>
    </dgm:pt>
    <dgm:pt modelId="{FC348071-9A39-4DEA-A694-C31DC18BA3A1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es-MX" dirty="0" smtClean="0"/>
            <a:t>Juvenil.</a:t>
          </a:r>
          <a:endParaRPr lang="es-MX" dirty="0"/>
        </a:p>
      </dgm:t>
    </dgm:pt>
    <dgm:pt modelId="{79FA3E0A-222B-4F93-9FEF-CA6859A29B4F}" type="parTrans" cxnId="{636C5A88-0964-49F4-A8F6-BA5EB28EB9AA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MX"/>
        </a:p>
      </dgm:t>
    </dgm:pt>
    <dgm:pt modelId="{C6573031-8D52-4AC3-BF4C-8477D8C42063}" type="sibTrans" cxnId="{636C5A88-0964-49F4-A8F6-BA5EB28EB9AA}">
      <dgm:prSet/>
      <dgm:spPr/>
      <dgm:t>
        <a:bodyPr/>
        <a:lstStyle/>
        <a:p>
          <a:endParaRPr lang="es-MX"/>
        </a:p>
      </dgm:t>
    </dgm:pt>
    <dgm:pt modelId="{C7469F89-2C00-4A13-87F8-A024FAD2C544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MX" dirty="0" smtClean="0"/>
            <a:t>Doméstica.</a:t>
          </a:r>
          <a:endParaRPr lang="es-MX" dirty="0"/>
        </a:p>
      </dgm:t>
    </dgm:pt>
    <dgm:pt modelId="{C5E12068-7257-4FDD-B3D5-C517C0A49E9E}" type="parTrans" cxnId="{29480CF6-6D1F-4FAF-A38B-94BE44FC6CCD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MX"/>
        </a:p>
      </dgm:t>
    </dgm:pt>
    <dgm:pt modelId="{5C965D34-3672-4EAB-BCD2-30319F210BE9}" type="sibTrans" cxnId="{29480CF6-6D1F-4FAF-A38B-94BE44FC6CCD}">
      <dgm:prSet/>
      <dgm:spPr/>
      <dgm:t>
        <a:bodyPr/>
        <a:lstStyle/>
        <a:p>
          <a:endParaRPr lang="es-MX"/>
        </a:p>
      </dgm:t>
    </dgm:pt>
    <dgm:pt modelId="{2CB2F9FB-47CE-46BD-BF8A-0E2CFFBE6BCD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FFFF99"/>
        </a:solidFill>
      </dgm:spPr>
      <dgm:t>
        <a:bodyPr/>
        <a:lstStyle/>
        <a:p>
          <a:r>
            <a:rPr lang="es-MX" dirty="0" smtClean="0"/>
            <a:t>Cotidiana.</a:t>
          </a:r>
          <a:endParaRPr lang="es-MX" dirty="0"/>
        </a:p>
      </dgm:t>
    </dgm:pt>
    <dgm:pt modelId="{2E2EBC48-9D08-4683-8725-C9EB18289DBC}" type="parTrans" cxnId="{E22EE4F1-5DE3-4312-B9FA-6D50F6500670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MX"/>
        </a:p>
      </dgm:t>
    </dgm:pt>
    <dgm:pt modelId="{64C55218-DBF2-4664-9D3C-B1F944D88F5D}" type="sibTrans" cxnId="{E22EE4F1-5DE3-4312-B9FA-6D50F6500670}">
      <dgm:prSet/>
      <dgm:spPr/>
      <dgm:t>
        <a:bodyPr/>
        <a:lstStyle/>
        <a:p>
          <a:endParaRPr lang="es-MX"/>
        </a:p>
      </dgm:t>
    </dgm:pt>
    <dgm:pt modelId="{36867062-7FFE-4C3B-B075-B4721A15091E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FF99FF"/>
        </a:solidFill>
      </dgm:spPr>
      <dgm:t>
        <a:bodyPr/>
        <a:lstStyle/>
        <a:p>
          <a:r>
            <a:rPr lang="es-MX" dirty="0" smtClean="0"/>
            <a:t>Política.</a:t>
          </a:r>
          <a:endParaRPr lang="es-MX" dirty="0"/>
        </a:p>
      </dgm:t>
    </dgm:pt>
    <dgm:pt modelId="{EDAFF237-F60B-40C2-9B1E-20DC14003CE2}" type="parTrans" cxnId="{1F8F061F-162D-4C5B-A9E3-43E680A1F2EF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MX"/>
        </a:p>
      </dgm:t>
    </dgm:pt>
    <dgm:pt modelId="{76C4A7D1-1999-4F1D-9DC9-EAD5FFE93B1C}" type="sibTrans" cxnId="{1F8F061F-162D-4C5B-A9E3-43E680A1F2EF}">
      <dgm:prSet/>
      <dgm:spPr/>
      <dgm:t>
        <a:bodyPr/>
        <a:lstStyle/>
        <a:p>
          <a:endParaRPr lang="es-MX"/>
        </a:p>
      </dgm:t>
    </dgm:pt>
    <dgm:pt modelId="{213A7573-87D6-4FC1-A35F-D74DBB67B05B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dirty="0" smtClean="0"/>
            <a:t>Socio-Económica.</a:t>
          </a:r>
          <a:endParaRPr lang="es-MX" dirty="0"/>
        </a:p>
      </dgm:t>
    </dgm:pt>
    <dgm:pt modelId="{31814D52-6E2B-4696-BC55-DDC30AC68A45}" type="parTrans" cxnId="{8F9E6BA2-E6DF-46F5-AE98-C7CAB38C0EDE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MX"/>
        </a:p>
      </dgm:t>
    </dgm:pt>
    <dgm:pt modelId="{32A2188E-4FFB-423E-9FFC-544A57F0E33B}" type="sibTrans" cxnId="{8F9E6BA2-E6DF-46F5-AE98-C7CAB38C0EDE}">
      <dgm:prSet/>
      <dgm:spPr/>
      <dgm:t>
        <a:bodyPr/>
        <a:lstStyle/>
        <a:p>
          <a:endParaRPr lang="es-MX"/>
        </a:p>
      </dgm:t>
    </dgm:pt>
    <dgm:pt modelId="{7B5303B6-A5AD-424D-BEF2-2B48F6748C87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dirty="0" smtClean="0"/>
            <a:t>Delincuencial.</a:t>
          </a:r>
          <a:endParaRPr lang="es-MX" dirty="0"/>
        </a:p>
      </dgm:t>
    </dgm:pt>
    <dgm:pt modelId="{742164B6-4A3F-4F4C-AFAE-FCF93C590F17}" type="parTrans" cxnId="{44350124-D189-4909-94C1-4FE8CAB7ACEA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MX"/>
        </a:p>
      </dgm:t>
    </dgm:pt>
    <dgm:pt modelId="{D254944A-CC49-4F07-A258-0A4BC52F1799}" type="sibTrans" cxnId="{44350124-D189-4909-94C1-4FE8CAB7ACEA}">
      <dgm:prSet/>
      <dgm:spPr/>
      <dgm:t>
        <a:bodyPr/>
        <a:lstStyle/>
        <a:p>
          <a:endParaRPr lang="es-MX"/>
        </a:p>
      </dgm:t>
    </dgm:pt>
    <dgm:pt modelId="{E2C8564F-CFE9-435B-96D3-0F9C9EC2B4C0}" type="pres">
      <dgm:prSet presAssocID="{087834E3-75E8-4C9F-A77F-AB47B5A38A9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393274B2-366D-49BC-8981-0EE8DF1A9464}" type="pres">
      <dgm:prSet presAssocID="{C7D0C002-65E6-4E80-8D58-9F73DAB631D1}" presName="hierRoot1" presStyleCnt="0">
        <dgm:presLayoutVars>
          <dgm:hierBranch val="init"/>
        </dgm:presLayoutVars>
      </dgm:prSet>
      <dgm:spPr/>
    </dgm:pt>
    <dgm:pt modelId="{197E0BF8-C9BD-416B-89CF-445E96116BFD}" type="pres">
      <dgm:prSet presAssocID="{C7D0C002-65E6-4E80-8D58-9F73DAB631D1}" presName="rootComposite1" presStyleCnt="0"/>
      <dgm:spPr/>
    </dgm:pt>
    <dgm:pt modelId="{B33418AE-5007-4073-82B1-E50C3CAD9310}" type="pres">
      <dgm:prSet presAssocID="{C7D0C002-65E6-4E80-8D58-9F73DAB631D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C8275CF-2BF3-4F40-9222-9D4E6C37EF96}" type="pres">
      <dgm:prSet presAssocID="{C7D0C002-65E6-4E80-8D58-9F73DAB631D1}" presName="rootConnector1" presStyleLbl="node1" presStyleIdx="0" presStyleCnt="0"/>
      <dgm:spPr/>
      <dgm:t>
        <a:bodyPr/>
        <a:lstStyle/>
        <a:p>
          <a:endParaRPr lang="es-MX"/>
        </a:p>
      </dgm:t>
    </dgm:pt>
    <dgm:pt modelId="{28183700-1F7D-495A-BBDC-CF6793952027}" type="pres">
      <dgm:prSet presAssocID="{C7D0C002-65E6-4E80-8D58-9F73DAB631D1}" presName="hierChild2" presStyleCnt="0"/>
      <dgm:spPr/>
    </dgm:pt>
    <dgm:pt modelId="{5587EB10-C324-4224-B6FD-4D8E3926F39B}" type="pres">
      <dgm:prSet presAssocID="{D716DC8C-B9FE-44EB-A9C9-A7D2A8FB25E2}" presName="Name64" presStyleLbl="parChTrans1D2" presStyleIdx="0" presStyleCnt="9"/>
      <dgm:spPr/>
      <dgm:t>
        <a:bodyPr/>
        <a:lstStyle/>
        <a:p>
          <a:endParaRPr lang="es-MX"/>
        </a:p>
      </dgm:t>
    </dgm:pt>
    <dgm:pt modelId="{C9DEB0E7-1342-4B68-9B85-0E7E708BABE7}" type="pres">
      <dgm:prSet presAssocID="{4D7BAF54-59DB-4F42-AEAC-36A8DD394787}" presName="hierRoot2" presStyleCnt="0">
        <dgm:presLayoutVars>
          <dgm:hierBranch val="init"/>
        </dgm:presLayoutVars>
      </dgm:prSet>
      <dgm:spPr/>
    </dgm:pt>
    <dgm:pt modelId="{30A9C4EE-0407-49E6-8159-01E837743E1B}" type="pres">
      <dgm:prSet presAssocID="{4D7BAF54-59DB-4F42-AEAC-36A8DD394787}" presName="rootComposite" presStyleCnt="0"/>
      <dgm:spPr/>
    </dgm:pt>
    <dgm:pt modelId="{AE26F7A5-E070-4B4C-85D4-8CD0E0C2B36D}" type="pres">
      <dgm:prSet presAssocID="{4D7BAF54-59DB-4F42-AEAC-36A8DD394787}" presName="rootText" presStyleLbl="node2" presStyleIdx="0" presStyleCnt="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7BAE0F2-62B8-48DB-8D0E-23B3ACA381EA}" type="pres">
      <dgm:prSet presAssocID="{4D7BAF54-59DB-4F42-AEAC-36A8DD394787}" presName="rootConnector" presStyleLbl="node2" presStyleIdx="0" presStyleCnt="9"/>
      <dgm:spPr/>
      <dgm:t>
        <a:bodyPr/>
        <a:lstStyle/>
        <a:p>
          <a:endParaRPr lang="es-MX"/>
        </a:p>
      </dgm:t>
    </dgm:pt>
    <dgm:pt modelId="{CE24BC66-CE41-4214-BBD1-F554A3BE7DA9}" type="pres">
      <dgm:prSet presAssocID="{4D7BAF54-59DB-4F42-AEAC-36A8DD394787}" presName="hierChild4" presStyleCnt="0"/>
      <dgm:spPr/>
    </dgm:pt>
    <dgm:pt modelId="{ECCE7ECA-B1D8-4FE7-A188-9EA73735E8DF}" type="pres">
      <dgm:prSet presAssocID="{4D7BAF54-59DB-4F42-AEAC-36A8DD394787}" presName="hierChild5" presStyleCnt="0"/>
      <dgm:spPr/>
    </dgm:pt>
    <dgm:pt modelId="{4B0E8BBC-88B3-40FB-AECF-5244BB7A950E}" type="pres">
      <dgm:prSet presAssocID="{B5271B87-70A9-4C37-A963-2DB2A5F08E31}" presName="Name64" presStyleLbl="parChTrans1D2" presStyleIdx="1" presStyleCnt="9"/>
      <dgm:spPr/>
      <dgm:t>
        <a:bodyPr/>
        <a:lstStyle/>
        <a:p>
          <a:endParaRPr lang="es-MX"/>
        </a:p>
      </dgm:t>
    </dgm:pt>
    <dgm:pt modelId="{86AEDC95-B4A7-4B7E-BEC9-AEBC8AE489FD}" type="pres">
      <dgm:prSet presAssocID="{BC968EC9-1688-4DBD-A6EE-EB52B6554345}" presName="hierRoot2" presStyleCnt="0">
        <dgm:presLayoutVars>
          <dgm:hierBranch val="init"/>
        </dgm:presLayoutVars>
      </dgm:prSet>
      <dgm:spPr/>
    </dgm:pt>
    <dgm:pt modelId="{F220571C-69C6-4BB5-8397-A49828947365}" type="pres">
      <dgm:prSet presAssocID="{BC968EC9-1688-4DBD-A6EE-EB52B6554345}" presName="rootComposite" presStyleCnt="0"/>
      <dgm:spPr/>
    </dgm:pt>
    <dgm:pt modelId="{FB963022-21F3-4D1E-9B07-5A26B940C20F}" type="pres">
      <dgm:prSet presAssocID="{BC968EC9-1688-4DBD-A6EE-EB52B6554345}" presName="rootText" presStyleLbl="node2" presStyleIdx="1" presStyleCnt="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ABFBAA2-E51E-4D65-9F7A-7B619D91034A}" type="pres">
      <dgm:prSet presAssocID="{BC968EC9-1688-4DBD-A6EE-EB52B6554345}" presName="rootConnector" presStyleLbl="node2" presStyleIdx="1" presStyleCnt="9"/>
      <dgm:spPr/>
      <dgm:t>
        <a:bodyPr/>
        <a:lstStyle/>
        <a:p>
          <a:endParaRPr lang="es-MX"/>
        </a:p>
      </dgm:t>
    </dgm:pt>
    <dgm:pt modelId="{13E11626-8309-4C34-B287-5C64871A2329}" type="pres">
      <dgm:prSet presAssocID="{BC968EC9-1688-4DBD-A6EE-EB52B6554345}" presName="hierChild4" presStyleCnt="0"/>
      <dgm:spPr/>
    </dgm:pt>
    <dgm:pt modelId="{83B7EADB-375E-401B-92CE-12D19C950D94}" type="pres">
      <dgm:prSet presAssocID="{BC968EC9-1688-4DBD-A6EE-EB52B6554345}" presName="hierChild5" presStyleCnt="0"/>
      <dgm:spPr/>
    </dgm:pt>
    <dgm:pt modelId="{574BEB2C-67D2-4B48-9F92-FC5C07B13811}" type="pres">
      <dgm:prSet presAssocID="{1F41302E-9DFC-43FD-A9B8-9E675ECBCE4B}" presName="Name64" presStyleLbl="parChTrans1D2" presStyleIdx="2" presStyleCnt="9"/>
      <dgm:spPr/>
      <dgm:t>
        <a:bodyPr/>
        <a:lstStyle/>
        <a:p>
          <a:endParaRPr lang="es-MX"/>
        </a:p>
      </dgm:t>
    </dgm:pt>
    <dgm:pt modelId="{AD1664B3-F91C-40E5-ABA6-D2927B65BF18}" type="pres">
      <dgm:prSet presAssocID="{A697142F-5EC4-4755-BD33-B407B70CAC9D}" presName="hierRoot2" presStyleCnt="0">
        <dgm:presLayoutVars>
          <dgm:hierBranch val="init"/>
        </dgm:presLayoutVars>
      </dgm:prSet>
      <dgm:spPr/>
    </dgm:pt>
    <dgm:pt modelId="{BEC83CEA-6024-421A-9437-887FAE149513}" type="pres">
      <dgm:prSet presAssocID="{A697142F-5EC4-4755-BD33-B407B70CAC9D}" presName="rootComposite" presStyleCnt="0"/>
      <dgm:spPr/>
    </dgm:pt>
    <dgm:pt modelId="{26E58AEB-07EA-44EB-B93F-AF4BA088E52B}" type="pres">
      <dgm:prSet presAssocID="{A697142F-5EC4-4755-BD33-B407B70CAC9D}" presName="rootText" presStyleLbl="node2" presStyleIdx="2" presStyleCnt="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342004F-A345-453F-A6F6-D006C416F749}" type="pres">
      <dgm:prSet presAssocID="{A697142F-5EC4-4755-BD33-B407B70CAC9D}" presName="rootConnector" presStyleLbl="node2" presStyleIdx="2" presStyleCnt="9"/>
      <dgm:spPr/>
      <dgm:t>
        <a:bodyPr/>
        <a:lstStyle/>
        <a:p>
          <a:endParaRPr lang="es-MX"/>
        </a:p>
      </dgm:t>
    </dgm:pt>
    <dgm:pt modelId="{4BDBAF3B-1C64-47F7-98F3-A373F915116D}" type="pres">
      <dgm:prSet presAssocID="{A697142F-5EC4-4755-BD33-B407B70CAC9D}" presName="hierChild4" presStyleCnt="0"/>
      <dgm:spPr/>
    </dgm:pt>
    <dgm:pt modelId="{3AEFD334-6602-4B5E-91AE-04861C825F97}" type="pres">
      <dgm:prSet presAssocID="{A697142F-5EC4-4755-BD33-B407B70CAC9D}" presName="hierChild5" presStyleCnt="0"/>
      <dgm:spPr/>
    </dgm:pt>
    <dgm:pt modelId="{C85C74B7-ADC4-47EB-B6D4-4BF11F0C6E1C}" type="pres">
      <dgm:prSet presAssocID="{79FA3E0A-222B-4F93-9FEF-CA6859A29B4F}" presName="Name64" presStyleLbl="parChTrans1D2" presStyleIdx="3" presStyleCnt="9"/>
      <dgm:spPr/>
      <dgm:t>
        <a:bodyPr/>
        <a:lstStyle/>
        <a:p>
          <a:endParaRPr lang="es-MX"/>
        </a:p>
      </dgm:t>
    </dgm:pt>
    <dgm:pt modelId="{A8A4FB03-D6DE-4D93-BD16-E404C1E51EBD}" type="pres">
      <dgm:prSet presAssocID="{FC348071-9A39-4DEA-A694-C31DC18BA3A1}" presName="hierRoot2" presStyleCnt="0">
        <dgm:presLayoutVars>
          <dgm:hierBranch val="init"/>
        </dgm:presLayoutVars>
      </dgm:prSet>
      <dgm:spPr/>
    </dgm:pt>
    <dgm:pt modelId="{F682F2E8-0DD5-4CCD-9699-61AABC3D2F77}" type="pres">
      <dgm:prSet presAssocID="{FC348071-9A39-4DEA-A694-C31DC18BA3A1}" presName="rootComposite" presStyleCnt="0"/>
      <dgm:spPr/>
    </dgm:pt>
    <dgm:pt modelId="{3F1B94BF-F8BA-42FE-BE76-2A471BA1D747}" type="pres">
      <dgm:prSet presAssocID="{FC348071-9A39-4DEA-A694-C31DC18BA3A1}" presName="rootText" presStyleLbl="node2" presStyleIdx="3" presStyleCnt="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D237758-C11B-40D2-8C65-9B8D15BD2033}" type="pres">
      <dgm:prSet presAssocID="{FC348071-9A39-4DEA-A694-C31DC18BA3A1}" presName="rootConnector" presStyleLbl="node2" presStyleIdx="3" presStyleCnt="9"/>
      <dgm:spPr/>
      <dgm:t>
        <a:bodyPr/>
        <a:lstStyle/>
        <a:p>
          <a:endParaRPr lang="es-MX"/>
        </a:p>
      </dgm:t>
    </dgm:pt>
    <dgm:pt modelId="{59989D06-D6DF-4406-B1EB-99FBADFAAFD5}" type="pres">
      <dgm:prSet presAssocID="{FC348071-9A39-4DEA-A694-C31DC18BA3A1}" presName="hierChild4" presStyleCnt="0"/>
      <dgm:spPr/>
    </dgm:pt>
    <dgm:pt modelId="{7874C584-23EC-4C13-823F-06C528579B24}" type="pres">
      <dgm:prSet presAssocID="{FC348071-9A39-4DEA-A694-C31DC18BA3A1}" presName="hierChild5" presStyleCnt="0"/>
      <dgm:spPr/>
    </dgm:pt>
    <dgm:pt modelId="{0309FF8D-C092-4906-8690-2F731EB9104A}" type="pres">
      <dgm:prSet presAssocID="{C5E12068-7257-4FDD-B3D5-C517C0A49E9E}" presName="Name64" presStyleLbl="parChTrans1D2" presStyleIdx="4" presStyleCnt="9"/>
      <dgm:spPr/>
      <dgm:t>
        <a:bodyPr/>
        <a:lstStyle/>
        <a:p>
          <a:endParaRPr lang="es-MX"/>
        </a:p>
      </dgm:t>
    </dgm:pt>
    <dgm:pt modelId="{7D91C502-936F-47CF-840A-DC87FD26273D}" type="pres">
      <dgm:prSet presAssocID="{C7469F89-2C00-4A13-87F8-A024FAD2C544}" presName="hierRoot2" presStyleCnt="0">
        <dgm:presLayoutVars>
          <dgm:hierBranch val="init"/>
        </dgm:presLayoutVars>
      </dgm:prSet>
      <dgm:spPr/>
    </dgm:pt>
    <dgm:pt modelId="{42EE7DC1-C033-47DA-8DF1-6D9F504AF266}" type="pres">
      <dgm:prSet presAssocID="{C7469F89-2C00-4A13-87F8-A024FAD2C544}" presName="rootComposite" presStyleCnt="0"/>
      <dgm:spPr/>
    </dgm:pt>
    <dgm:pt modelId="{2CB5EB06-071F-403D-B0DE-2A7E38B421A2}" type="pres">
      <dgm:prSet presAssocID="{C7469F89-2C00-4A13-87F8-A024FAD2C544}" presName="rootText" presStyleLbl="node2" presStyleIdx="4" presStyleCnt="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4FEAC34-26AF-47C8-B624-8D972D513020}" type="pres">
      <dgm:prSet presAssocID="{C7469F89-2C00-4A13-87F8-A024FAD2C544}" presName="rootConnector" presStyleLbl="node2" presStyleIdx="4" presStyleCnt="9"/>
      <dgm:spPr/>
      <dgm:t>
        <a:bodyPr/>
        <a:lstStyle/>
        <a:p>
          <a:endParaRPr lang="es-MX"/>
        </a:p>
      </dgm:t>
    </dgm:pt>
    <dgm:pt modelId="{6EAFA2AA-7554-46CC-BC10-18352EC4F4D7}" type="pres">
      <dgm:prSet presAssocID="{C7469F89-2C00-4A13-87F8-A024FAD2C544}" presName="hierChild4" presStyleCnt="0"/>
      <dgm:spPr/>
    </dgm:pt>
    <dgm:pt modelId="{CE7F9B0B-A3FD-477B-AFE6-516683F657BF}" type="pres">
      <dgm:prSet presAssocID="{C7469F89-2C00-4A13-87F8-A024FAD2C544}" presName="hierChild5" presStyleCnt="0"/>
      <dgm:spPr/>
    </dgm:pt>
    <dgm:pt modelId="{35E00E18-3C2D-4746-BAE7-8AFC8D30BB69}" type="pres">
      <dgm:prSet presAssocID="{2E2EBC48-9D08-4683-8725-C9EB18289DBC}" presName="Name64" presStyleLbl="parChTrans1D2" presStyleIdx="5" presStyleCnt="9"/>
      <dgm:spPr/>
      <dgm:t>
        <a:bodyPr/>
        <a:lstStyle/>
        <a:p>
          <a:endParaRPr lang="es-MX"/>
        </a:p>
      </dgm:t>
    </dgm:pt>
    <dgm:pt modelId="{916DC564-DEB6-4FB9-8505-7F5665F8D8C8}" type="pres">
      <dgm:prSet presAssocID="{2CB2F9FB-47CE-46BD-BF8A-0E2CFFBE6BCD}" presName="hierRoot2" presStyleCnt="0">
        <dgm:presLayoutVars>
          <dgm:hierBranch val="init"/>
        </dgm:presLayoutVars>
      </dgm:prSet>
      <dgm:spPr/>
    </dgm:pt>
    <dgm:pt modelId="{6319B07F-62EE-4E71-804C-6580E5C7D4EC}" type="pres">
      <dgm:prSet presAssocID="{2CB2F9FB-47CE-46BD-BF8A-0E2CFFBE6BCD}" presName="rootComposite" presStyleCnt="0"/>
      <dgm:spPr/>
    </dgm:pt>
    <dgm:pt modelId="{88FD01B0-E663-457E-B95D-90D3B00DDD37}" type="pres">
      <dgm:prSet presAssocID="{2CB2F9FB-47CE-46BD-BF8A-0E2CFFBE6BCD}" presName="rootText" presStyleLbl="node2" presStyleIdx="5" presStyleCnt="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69E7102-5620-4633-B665-16414A0B8199}" type="pres">
      <dgm:prSet presAssocID="{2CB2F9FB-47CE-46BD-BF8A-0E2CFFBE6BCD}" presName="rootConnector" presStyleLbl="node2" presStyleIdx="5" presStyleCnt="9"/>
      <dgm:spPr/>
      <dgm:t>
        <a:bodyPr/>
        <a:lstStyle/>
        <a:p>
          <a:endParaRPr lang="es-MX"/>
        </a:p>
      </dgm:t>
    </dgm:pt>
    <dgm:pt modelId="{DE891345-A059-4E7B-AE8B-A80370D02BBB}" type="pres">
      <dgm:prSet presAssocID="{2CB2F9FB-47CE-46BD-BF8A-0E2CFFBE6BCD}" presName="hierChild4" presStyleCnt="0"/>
      <dgm:spPr/>
    </dgm:pt>
    <dgm:pt modelId="{EDBAD2D3-3A0C-4508-9342-0511FA28AEFD}" type="pres">
      <dgm:prSet presAssocID="{2CB2F9FB-47CE-46BD-BF8A-0E2CFFBE6BCD}" presName="hierChild5" presStyleCnt="0"/>
      <dgm:spPr/>
    </dgm:pt>
    <dgm:pt modelId="{11513C2C-9BD6-4357-BE68-6790F5AC6149}" type="pres">
      <dgm:prSet presAssocID="{EDAFF237-F60B-40C2-9B1E-20DC14003CE2}" presName="Name64" presStyleLbl="parChTrans1D2" presStyleIdx="6" presStyleCnt="9"/>
      <dgm:spPr/>
      <dgm:t>
        <a:bodyPr/>
        <a:lstStyle/>
        <a:p>
          <a:endParaRPr lang="es-MX"/>
        </a:p>
      </dgm:t>
    </dgm:pt>
    <dgm:pt modelId="{D2689AFC-9990-46BA-B669-14CB703DD66A}" type="pres">
      <dgm:prSet presAssocID="{36867062-7FFE-4C3B-B075-B4721A15091E}" presName="hierRoot2" presStyleCnt="0">
        <dgm:presLayoutVars>
          <dgm:hierBranch val="init"/>
        </dgm:presLayoutVars>
      </dgm:prSet>
      <dgm:spPr/>
    </dgm:pt>
    <dgm:pt modelId="{91C78353-5E2E-4FC0-AF6F-30918FA183A9}" type="pres">
      <dgm:prSet presAssocID="{36867062-7FFE-4C3B-B075-B4721A15091E}" presName="rootComposite" presStyleCnt="0"/>
      <dgm:spPr/>
    </dgm:pt>
    <dgm:pt modelId="{09BF7240-C835-45D2-B91E-DB3C243DF250}" type="pres">
      <dgm:prSet presAssocID="{36867062-7FFE-4C3B-B075-B4721A15091E}" presName="rootText" presStyleLbl="node2" presStyleIdx="6" presStyleCnt="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6FC43B1-DF57-4845-9F9F-7DA663B8348C}" type="pres">
      <dgm:prSet presAssocID="{36867062-7FFE-4C3B-B075-B4721A15091E}" presName="rootConnector" presStyleLbl="node2" presStyleIdx="6" presStyleCnt="9"/>
      <dgm:spPr/>
      <dgm:t>
        <a:bodyPr/>
        <a:lstStyle/>
        <a:p>
          <a:endParaRPr lang="es-MX"/>
        </a:p>
      </dgm:t>
    </dgm:pt>
    <dgm:pt modelId="{55634CB0-DE3F-497E-90E7-B84B62122004}" type="pres">
      <dgm:prSet presAssocID="{36867062-7FFE-4C3B-B075-B4721A15091E}" presName="hierChild4" presStyleCnt="0"/>
      <dgm:spPr/>
    </dgm:pt>
    <dgm:pt modelId="{D9224A3A-0C40-4864-BB91-F01438DCA580}" type="pres">
      <dgm:prSet presAssocID="{36867062-7FFE-4C3B-B075-B4721A15091E}" presName="hierChild5" presStyleCnt="0"/>
      <dgm:spPr/>
    </dgm:pt>
    <dgm:pt modelId="{59DA6937-685E-4D96-A262-60E9ABCB59FE}" type="pres">
      <dgm:prSet presAssocID="{31814D52-6E2B-4696-BC55-DDC30AC68A45}" presName="Name64" presStyleLbl="parChTrans1D2" presStyleIdx="7" presStyleCnt="9"/>
      <dgm:spPr/>
      <dgm:t>
        <a:bodyPr/>
        <a:lstStyle/>
        <a:p>
          <a:endParaRPr lang="es-MX"/>
        </a:p>
      </dgm:t>
    </dgm:pt>
    <dgm:pt modelId="{CB50D256-5618-4B75-A57E-5ED6E85A68CA}" type="pres">
      <dgm:prSet presAssocID="{213A7573-87D6-4FC1-A35F-D74DBB67B05B}" presName="hierRoot2" presStyleCnt="0">
        <dgm:presLayoutVars>
          <dgm:hierBranch val="init"/>
        </dgm:presLayoutVars>
      </dgm:prSet>
      <dgm:spPr/>
    </dgm:pt>
    <dgm:pt modelId="{438232E8-480E-4FB4-9622-1F6916BA30B7}" type="pres">
      <dgm:prSet presAssocID="{213A7573-87D6-4FC1-A35F-D74DBB67B05B}" presName="rootComposite" presStyleCnt="0"/>
      <dgm:spPr/>
    </dgm:pt>
    <dgm:pt modelId="{AD14E606-F72A-4A1F-B6FB-0ADF3F4CAC63}" type="pres">
      <dgm:prSet presAssocID="{213A7573-87D6-4FC1-A35F-D74DBB67B05B}" presName="rootText" presStyleLbl="node2" presStyleIdx="7" presStyleCnt="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C6163C2-F04F-4134-BF7E-FA577D9282F9}" type="pres">
      <dgm:prSet presAssocID="{213A7573-87D6-4FC1-A35F-D74DBB67B05B}" presName="rootConnector" presStyleLbl="node2" presStyleIdx="7" presStyleCnt="9"/>
      <dgm:spPr/>
      <dgm:t>
        <a:bodyPr/>
        <a:lstStyle/>
        <a:p>
          <a:endParaRPr lang="es-MX"/>
        </a:p>
      </dgm:t>
    </dgm:pt>
    <dgm:pt modelId="{3FDF3B31-55E8-4507-A26A-E0D0DBFB6EED}" type="pres">
      <dgm:prSet presAssocID="{213A7573-87D6-4FC1-A35F-D74DBB67B05B}" presName="hierChild4" presStyleCnt="0"/>
      <dgm:spPr/>
    </dgm:pt>
    <dgm:pt modelId="{52A4D546-E3AC-421F-A9B6-32D9E1ECA0E6}" type="pres">
      <dgm:prSet presAssocID="{213A7573-87D6-4FC1-A35F-D74DBB67B05B}" presName="hierChild5" presStyleCnt="0"/>
      <dgm:spPr/>
    </dgm:pt>
    <dgm:pt modelId="{ED5EAAD2-FE6F-41E9-8AD0-667B8453EC58}" type="pres">
      <dgm:prSet presAssocID="{742164B6-4A3F-4F4C-AFAE-FCF93C590F17}" presName="Name64" presStyleLbl="parChTrans1D2" presStyleIdx="8" presStyleCnt="9"/>
      <dgm:spPr/>
      <dgm:t>
        <a:bodyPr/>
        <a:lstStyle/>
        <a:p>
          <a:endParaRPr lang="es-MX"/>
        </a:p>
      </dgm:t>
    </dgm:pt>
    <dgm:pt modelId="{52882BB5-A208-4DD2-A311-E157B419FAB6}" type="pres">
      <dgm:prSet presAssocID="{7B5303B6-A5AD-424D-BEF2-2B48F6748C87}" presName="hierRoot2" presStyleCnt="0">
        <dgm:presLayoutVars>
          <dgm:hierBranch val="init"/>
        </dgm:presLayoutVars>
      </dgm:prSet>
      <dgm:spPr/>
    </dgm:pt>
    <dgm:pt modelId="{F3F0376B-6F43-49D7-A9FF-5F79F61BD15A}" type="pres">
      <dgm:prSet presAssocID="{7B5303B6-A5AD-424D-BEF2-2B48F6748C87}" presName="rootComposite" presStyleCnt="0"/>
      <dgm:spPr/>
    </dgm:pt>
    <dgm:pt modelId="{3965C744-2CA6-4016-A8BB-1F637C7914F3}" type="pres">
      <dgm:prSet presAssocID="{7B5303B6-A5AD-424D-BEF2-2B48F6748C87}" presName="rootText" presStyleLbl="node2" presStyleIdx="8" presStyleCnt="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C66B9C9-7714-4DBC-8370-B72B17FB1B93}" type="pres">
      <dgm:prSet presAssocID="{7B5303B6-A5AD-424D-BEF2-2B48F6748C87}" presName="rootConnector" presStyleLbl="node2" presStyleIdx="8" presStyleCnt="9"/>
      <dgm:spPr/>
      <dgm:t>
        <a:bodyPr/>
        <a:lstStyle/>
        <a:p>
          <a:endParaRPr lang="es-MX"/>
        </a:p>
      </dgm:t>
    </dgm:pt>
    <dgm:pt modelId="{3E0695C9-2753-4909-AB22-6EB30FDFA99C}" type="pres">
      <dgm:prSet presAssocID="{7B5303B6-A5AD-424D-BEF2-2B48F6748C87}" presName="hierChild4" presStyleCnt="0"/>
      <dgm:spPr/>
    </dgm:pt>
    <dgm:pt modelId="{6B26875A-0C04-44A7-A10C-AB9EB0D6183C}" type="pres">
      <dgm:prSet presAssocID="{7B5303B6-A5AD-424D-BEF2-2B48F6748C87}" presName="hierChild5" presStyleCnt="0"/>
      <dgm:spPr/>
    </dgm:pt>
    <dgm:pt modelId="{06DF23A7-6B1A-404D-AB6B-3DE2D96627FB}" type="pres">
      <dgm:prSet presAssocID="{C7D0C002-65E6-4E80-8D58-9F73DAB631D1}" presName="hierChild3" presStyleCnt="0"/>
      <dgm:spPr/>
    </dgm:pt>
  </dgm:ptLst>
  <dgm:cxnLst>
    <dgm:cxn modelId="{1898AA3D-A71A-4C63-9C49-0EA01409EF47}" type="presOf" srcId="{742164B6-4A3F-4F4C-AFAE-FCF93C590F17}" destId="{ED5EAAD2-FE6F-41E9-8AD0-667B8453EC58}" srcOrd="0" destOrd="0" presId="urn:microsoft.com/office/officeart/2009/3/layout/HorizontalOrganizationChart"/>
    <dgm:cxn modelId="{0CECA127-4BC9-485A-BF3F-9CA3E5C04DEF}" type="presOf" srcId="{2E2EBC48-9D08-4683-8725-C9EB18289DBC}" destId="{35E00E18-3C2D-4746-BAE7-8AFC8D30BB69}" srcOrd="0" destOrd="0" presId="urn:microsoft.com/office/officeart/2009/3/layout/HorizontalOrganizationChart"/>
    <dgm:cxn modelId="{E22EE4F1-5DE3-4312-B9FA-6D50F6500670}" srcId="{C7D0C002-65E6-4E80-8D58-9F73DAB631D1}" destId="{2CB2F9FB-47CE-46BD-BF8A-0E2CFFBE6BCD}" srcOrd="5" destOrd="0" parTransId="{2E2EBC48-9D08-4683-8725-C9EB18289DBC}" sibTransId="{64C55218-DBF2-4664-9D3C-B1F944D88F5D}"/>
    <dgm:cxn modelId="{49312A6C-9C6D-4284-8AD9-4151A37380C9}" type="presOf" srcId="{A697142F-5EC4-4755-BD33-B407B70CAC9D}" destId="{B342004F-A345-453F-A6F6-D006C416F749}" srcOrd="1" destOrd="0" presId="urn:microsoft.com/office/officeart/2009/3/layout/HorizontalOrganizationChart"/>
    <dgm:cxn modelId="{F8CA7354-F961-4CCF-A1EC-60C746BA0185}" type="presOf" srcId="{7B5303B6-A5AD-424D-BEF2-2B48F6748C87}" destId="{2C66B9C9-7714-4DBC-8370-B72B17FB1B93}" srcOrd="1" destOrd="0" presId="urn:microsoft.com/office/officeart/2009/3/layout/HorizontalOrganizationChart"/>
    <dgm:cxn modelId="{B8D172B0-A0B1-4AB6-9AAE-ECF5269A1F66}" type="presOf" srcId="{79FA3E0A-222B-4F93-9FEF-CA6859A29B4F}" destId="{C85C74B7-ADC4-47EB-B6D4-4BF11F0C6E1C}" srcOrd="0" destOrd="0" presId="urn:microsoft.com/office/officeart/2009/3/layout/HorizontalOrganizationChart"/>
    <dgm:cxn modelId="{AEAA4EF7-A572-49D6-915C-A283708A7AEB}" type="presOf" srcId="{FC348071-9A39-4DEA-A694-C31DC18BA3A1}" destId="{3F1B94BF-F8BA-42FE-BE76-2A471BA1D747}" srcOrd="0" destOrd="0" presId="urn:microsoft.com/office/officeart/2009/3/layout/HorizontalOrganizationChart"/>
    <dgm:cxn modelId="{37BD2A8B-C0F4-4DB9-992F-9623AA122C9F}" type="presOf" srcId="{4D7BAF54-59DB-4F42-AEAC-36A8DD394787}" destId="{27BAE0F2-62B8-48DB-8D0E-23B3ACA381EA}" srcOrd="1" destOrd="0" presId="urn:microsoft.com/office/officeart/2009/3/layout/HorizontalOrganizationChart"/>
    <dgm:cxn modelId="{02B62812-CB3E-4594-AED4-CF48AF74D375}" type="presOf" srcId="{B5271B87-70A9-4C37-A963-2DB2A5F08E31}" destId="{4B0E8BBC-88B3-40FB-AECF-5244BB7A950E}" srcOrd="0" destOrd="0" presId="urn:microsoft.com/office/officeart/2009/3/layout/HorizontalOrganizationChart"/>
    <dgm:cxn modelId="{8D0E317E-39A1-4292-8050-0D94A63C6994}" type="presOf" srcId="{36867062-7FFE-4C3B-B075-B4721A15091E}" destId="{09BF7240-C835-45D2-B91E-DB3C243DF250}" srcOrd="0" destOrd="0" presId="urn:microsoft.com/office/officeart/2009/3/layout/HorizontalOrganizationChart"/>
    <dgm:cxn modelId="{3548BF6B-99E7-4DFA-AE68-30C22006AE81}" type="presOf" srcId="{D716DC8C-B9FE-44EB-A9C9-A7D2A8FB25E2}" destId="{5587EB10-C324-4224-B6FD-4D8E3926F39B}" srcOrd="0" destOrd="0" presId="urn:microsoft.com/office/officeart/2009/3/layout/HorizontalOrganizationChart"/>
    <dgm:cxn modelId="{44350124-D189-4909-94C1-4FE8CAB7ACEA}" srcId="{C7D0C002-65E6-4E80-8D58-9F73DAB631D1}" destId="{7B5303B6-A5AD-424D-BEF2-2B48F6748C87}" srcOrd="8" destOrd="0" parTransId="{742164B6-4A3F-4F4C-AFAE-FCF93C590F17}" sibTransId="{D254944A-CC49-4F07-A258-0A4BC52F1799}"/>
    <dgm:cxn modelId="{DB91CB58-3A7A-4EDD-B3A0-1CC19E9B2478}" type="presOf" srcId="{BC968EC9-1688-4DBD-A6EE-EB52B6554345}" destId="{FB963022-21F3-4D1E-9B07-5A26B940C20F}" srcOrd="0" destOrd="0" presId="urn:microsoft.com/office/officeart/2009/3/layout/HorizontalOrganizationChart"/>
    <dgm:cxn modelId="{B731F736-FB6F-4EA0-9C63-012311F5CDB2}" type="presOf" srcId="{C7469F89-2C00-4A13-87F8-A024FAD2C544}" destId="{74FEAC34-26AF-47C8-B624-8D972D513020}" srcOrd="1" destOrd="0" presId="urn:microsoft.com/office/officeart/2009/3/layout/HorizontalOrganizationChart"/>
    <dgm:cxn modelId="{D52B5248-CBAF-43E9-8F7A-2AB544F1D636}" type="presOf" srcId="{A697142F-5EC4-4755-BD33-B407B70CAC9D}" destId="{26E58AEB-07EA-44EB-B93F-AF4BA088E52B}" srcOrd="0" destOrd="0" presId="urn:microsoft.com/office/officeart/2009/3/layout/HorizontalOrganizationChart"/>
    <dgm:cxn modelId="{5039A849-B9E3-4378-9B1E-FBB4CD027188}" type="presOf" srcId="{2CB2F9FB-47CE-46BD-BF8A-0E2CFFBE6BCD}" destId="{169E7102-5620-4633-B665-16414A0B8199}" srcOrd="1" destOrd="0" presId="urn:microsoft.com/office/officeart/2009/3/layout/HorizontalOrganizationChart"/>
    <dgm:cxn modelId="{67E4CDE4-DD75-42F6-9CE7-D8A529F7276F}" type="presOf" srcId="{31814D52-6E2B-4696-BC55-DDC30AC68A45}" destId="{59DA6937-685E-4D96-A262-60E9ABCB59FE}" srcOrd="0" destOrd="0" presId="urn:microsoft.com/office/officeart/2009/3/layout/HorizontalOrganizationChart"/>
    <dgm:cxn modelId="{A16478FA-B8BB-4FA1-A9E2-3F996E798206}" type="presOf" srcId="{1F41302E-9DFC-43FD-A9B8-9E675ECBCE4B}" destId="{574BEB2C-67D2-4B48-9F92-FC5C07B13811}" srcOrd="0" destOrd="0" presId="urn:microsoft.com/office/officeart/2009/3/layout/HorizontalOrganizationChart"/>
    <dgm:cxn modelId="{9AE14D60-1A14-4A65-916F-35602040CC6C}" type="presOf" srcId="{C7D0C002-65E6-4E80-8D58-9F73DAB631D1}" destId="{EC8275CF-2BF3-4F40-9222-9D4E6C37EF96}" srcOrd="1" destOrd="0" presId="urn:microsoft.com/office/officeart/2009/3/layout/HorizontalOrganizationChart"/>
    <dgm:cxn modelId="{7E00C47B-266C-41D9-BCB6-D7E88C4B6D98}" type="presOf" srcId="{FC348071-9A39-4DEA-A694-C31DC18BA3A1}" destId="{8D237758-C11B-40D2-8C65-9B8D15BD2033}" srcOrd="1" destOrd="0" presId="urn:microsoft.com/office/officeart/2009/3/layout/HorizontalOrganizationChart"/>
    <dgm:cxn modelId="{14211BCA-6E0D-4272-8056-A4DB2D53D297}" type="presOf" srcId="{BC968EC9-1688-4DBD-A6EE-EB52B6554345}" destId="{9ABFBAA2-E51E-4D65-9F7A-7B619D91034A}" srcOrd="1" destOrd="0" presId="urn:microsoft.com/office/officeart/2009/3/layout/HorizontalOrganizationChart"/>
    <dgm:cxn modelId="{1F8F061F-162D-4C5B-A9E3-43E680A1F2EF}" srcId="{C7D0C002-65E6-4E80-8D58-9F73DAB631D1}" destId="{36867062-7FFE-4C3B-B075-B4721A15091E}" srcOrd="6" destOrd="0" parTransId="{EDAFF237-F60B-40C2-9B1E-20DC14003CE2}" sibTransId="{76C4A7D1-1999-4F1D-9DC9-EAD5FFE93B1C}"/>
    <dgm:cxn modelId="{CB3E8575-E4A3-4CDE-B0A8-D5DC148B163B}" type="presOf" srcId="{36867062-7FFE-4C3B-B075-B4721A15091E}" destId="{D6FC43B1-DF57-4845-9F9F-7DA663B8348C}" srcOrd="1" destOrd="0" presId="urn:microsoft.com/office/officeart/2009/3/layout/HorizontalOrganizationChart"/>
    <dgm:cxn modelId="{D194E2F8-8D7E-4D5A-8AD8-CAB7E3974D11}" srcId="{C7D0C002-65E6-4E80-8D58-9F73DAB631D1}" destId="{4D7BAF54-59DB-4F42-AEAC-36A8DD394787}" srcOrd="0" destOrd="0" parTransId="{D716DC8C-B9FE-44EB-A9C9-A7D2A8FB25E2}" sibTransId="{1DCA0B57-794C-4DA5-814B-03EC2E030029}"/>
    <dgm:cxn modelId="{8F9E6BA2-E6DF-46F5-AE98-C7CAB38C0EDE}" srcId="{C7D0C002-65E6-4E80-8D58-9F73DAB631D1}" destId="{213A7573-87D6-4FC1-A35F-D74DBB67B05B}" srcOrd="7" destOrd="0" parTransId="{31814D52-6E2B-4696-BC55-DDC30AC68A45}" sibTransId="{32A2188E-4FFB-423E-9FFC-544A57F0E33B}"/>
    <dgm:cxn modelId="{6CA936DF-80D3-4EB7-B2E1-C74413BCFFC4}" srcId="{C7D0C002-65E6-4E80-8D58-9F73DAB631D1}" destId="{A697142F-5EC4-4755-BD33-B407B70CAC9D}" srcOrd="2" destOrd="0" parTransId="{1F41302E-9DFC-43FD-A9B8-9E675ECBCE4B}" sibTransId="{F026DFD3-CF72-4625-878E-86E9960C4343}"/>
    <dgm:cxn modelId="{5865625D-96AA-49D3-83BF-06764D4ED8B3}" type="presOf" srcId="{4D7BAF54-59DB-4F42-AEAC-36A8DD394787}" destId="{AE26F7A5-E070-4B4C-85D4-8CD0E0C2B36D}" srcOrd="0" destOrd="0" presId="urn:microsoft.com/office/officeart/2009/3/layout/HorizontalOrganizationChart"/>
    <dgm:cxn modelId="{09FA3B62-491E-4DE5-8C50-F1D5B3F0FA0A}" type="presOf" srcId="{213A7573-87D6-4FC1-A35F-D74DBB67B05B}" destId="{AD14E606-F72A-4A1F-B6FB-0ADF3F4CAC63}" srcOrd="0" destOrd="0" presId="urn:microsoft.com/office/officeart/2009/3/layout/HorizontalOrganizationChart"/>
    <dgm:cxn modelId="{A6739D8F-7CE7-45F3-A8A1-B7F1C54B92D9}" type="presOf" srcId="{C7469F89-2C00-4A13-87F8-A024FAD2C544}" destId="{2CB5EB06-071F-403D-B0DE-2A7E38B421A2}" srcOrd="0" destOrd="0" presId="urn:microsoft.com/office/officeart/2009/3/layout/HorizontalOrganizationChart"/>
    <dgm:cxn modelId="{4CB89A2D-7213-45E8-9D9B-422ED1B1AB11}" type="presOf" srcId="{7B5303B6-A5AD-424D-BEF2-2B48F6748C87}" destId="{3965C744-2CA6-4016-A8BB-1F637C7914F3}" srcOrd="0" destOrd="0" presId="urn:microsoft.com/office/officeart/2009/3/layout/HorizontalOrganizationChart"/>
    <dgm:cxn modelId="{636C5A88-0964-49F4-A8F6-BA5EB28EB9AA}" srcId="{C7D0C002-65E6-4E80-8D58-9F73DAB631D1}" destId="{FC348071-9A39-4DEA-A694-C31DC18BA3A1}" srcOrd="3" destOrd="0" parTransId="{79FA3E0A-222B-4F93-9FEF-CA6859A29B4F}" sibTransId="{C6573031-8D52-4AC3-BF4C-8477D8C42063}"/>
    <dgm:cxn modelId="{6D19BEF4-0AA1-41C4-91FE-416830DD442F}" type="presOf" srcId="{087834E3-75E8-4C9F-A77F-AB47B5A38A92}" destId="{E2C8564F-CFE9-435B-96D3-0F9C9EC2B4C0}" srcOrd="0" destOrd="0" presId="urn:microsoft.com/office/officeart/2009/3/layout/HorizontalOrganizationChart"/>
    <dgm:cxn modelId="{1FAAF9B4-A178-4432-B22F-4D9303B6ECD3}" srcId="{087834E3-75E8-4C9F-A77F-AB47B5A38A92}" destId="{C7D0C002-65E6-4E80-8D58-9F73DAB631D1}" srcOrd="0" destOrd="0" parTransId="{20317280-BEF4-4989-A188-F2412439F041}" sibTransId="{932D5505-4A21-44FB-879A-590188273A12}"/>
    <dgm:cxn modelId="{FC6240DF-7BED-42D8-9712-A788AD33F660}" type="presOf" srcId="{C7D0C002-65E6-4E80-8D58-9F73DAB631D1}" destId="{B33418AE-5007-4073-82B1-E50C3CAD9310}" srcOrd="0" destOrd="0" presId="urn:microsoft.com/office/officeart/2009/3/layout/HorizontalOrganizationChart"/>
    <dgm:cxn modelId="{9604E0CB-D753-412D-9B6E-BF2382C0A3BA}" type="presOf" srcId="{C5E12068-7257-4FDD-B3D5-C517C0A49E9E}" destId="{0309FF8D-C092-4906-8690-2F731EB9104A}" srcOrd="0" destOrd="0" presId="urn:microsoft.com/office/officeart/2009/3/layout/HorizontalOrganizationChart"/>
    <dgm:cxn modelId="{C5BE074B-2D1B-40B7-BF4A-CCF5FD1E9A8E}" type="presOf" srcId="{213A7573-87D6-4FC1-A35F-D74DBB67B05B}" destId="{3C6163C2-F04F-4134-BF7E-FA577D9282F9}" srcOrd="1" destOrd="0" presId="urn:microsoft.com/office/officeart/2009/3/layout/HorizontalOrganizationChart"/>
    <dgm:cxn modelId="{4A5389EE-7B05-4A9B-8127-79052A1D041A}" type="presOf" srcId="{EDAFF237-F60B-40C2-9B1E-20DC14003CE2}" destId="{11513C2C-9BD6-4357-BE68-6790F5AC6149}" srcOrd="0" destOrd="0" presId="urn:microsoft.com/office/officeart/2009/3/layout/HorizontalOrganizationChart"/>
    <dgm:cxn modelId="{29480CF6-6D1F-4FAF-A38B-94BE44FC6CCD}" srcId="{C7D0C002-65E6-4E80-8D58-9F73DAB631D1}" destId="{C7469F89-2C00-4A13-87F8-A024FAD2C544}" srcOrd="4" destOrd="0" parTransId="{C5E12068-7257-4FDD-B3D5-C517C0A49E9E}" sibTransId="{5C965D34-3672-4EAB-BCD2-30319F210BE9}"/>
    <dgm:cxn modelId="{0E75D4E6-5112-4D98-BA4E-476CB2134FDE}" srcId="{C7D0C002-65E6-4E80-8D58-9F73DAB631D1}" destId="{BC968EC9-1688-4DBD-A6EE-EB52B6554345}" srcOrd="1" destOrd="0" parTransId="{B5271B87-70A9-4C37-A963-2DB2A5F08E31}" sibTransId="{424682E5-5B7C-4CF1-AD80-5DD2ACE96127}"/>
    <dgm:cxn modelId="{819106E2-C656-440A-857A-353E415DF4A5}" type="presOf" srcId="{2CB2F9FB-47CE-46BD-BF8A-0E2CFFBE6BCD}" destId="{88FD01B0-E663-457E-B95D-90D3B00DDD37}" srcOrd="0" destOrd="0" presId="urn:microsoft.com/office/officeart/2009/3/layout/HorizontalOrganizationChart"/>
    <dgm:cxn modelId="{0D9E8B6B-C9A2-4254-9189-046CA7757568}" type="presParOf" srcId="{E2C8564F-CFE9-435B-96D3-0F9C9EC2B4C0}" destId="{393274B2-366D-49BC-8981-0EE8DF1A9464}" srcOrd="0" destOrd="0" presId="urn:microsoft.com/office/officeart/2009/3/layout/HorizontalOrganizationChart"/>
    <dgm:cxn modelId="{B825B3AA-3D97-4CFC-A1D2-A72CDB685EBB}" type="presParOf" srcId="{393274B2-366D-49BC-8981-0EE8DF1A9464}" destId="{197E0BF8-C9BD-416B-89CF-445E96116BFD}" srcOrd="0" destOrd="0" presId="urn:microsoft.com/office/officeart/2009/3/layout/HorizontalOrganizationChart"/>
    <dgm:cxn modelId="{82EE0F1B-C7C8-4F0A-A9CB-A53E4FB81807}" type="presParOf" srcId="{197E0BF8-C9BD-416B-89CF-445E96116BFD}" destId="{B33418AE-5007-4073-82B1-E50C3CAD9310}" srcOrd="0" destOrd="0" presId="urn:microsoft.com/office/officeart/2009/3/layout/HorizontalOrganizationChart"/>
    <dgm:cxn modelId="{504B1DAE-9185-437F-B1BF-2F00C0C1A0B8}" type="presParOf" srcId="{197E0BF8-C9BD-416B-89CF-445E96116BFD}" destId="{EC8275CF-2BF3-4F40-9222-9D4E6C37EF96}" srcOrd="1" destOrd="0" presId="urn:microsoft.com/office/officeart/2009/3/layout/HorizontalOrganizationChart"/>
    <dgm:cxn modelId="{E82A8218-9A45-4176-B8FE-806B0B1D0C3B}" type="presParOf" srcId="{393274B2-366D-49BC-8981-0EE8DF1A9464}" destId="{28183700-1F7D-495A-BBDC-CF6793952027}" srcOrd="1" destOrd="0" presId="urn:microsoft.com/office/officeart/2009/3/layout/HorizontalOrganizationChart"/>
    <dgm:cxn modelId="{DD15286C-377C-4F53-9B8C-A309D34C1278}" type="presParOf" srcId="{28183700-1F7D-495A-BBDC-CF6793952027}" destId="{5587EB10-C324-4224-B6FD-4D8E3926F39B}" srcOrd="0" destOrd="0" presId="urn:microsoft.com/office/officeart/2009/3/layout/HorizontalOrganizationChart"/>
    <dgm:cxn modelId="{DE2692C5-10F5-4522-B9C0-FB5178B39875}" type="presParOf" srcId="{28183700-1F7D-495A-BBDC-CF6793952027}" destId="{C9DEB0E7-1342-4B68-9B85-0E7E708BABE7}" srcOrd="1" destOrd="0" presId="urn:microsoft.com/office/officeart/2009/3/layout/HorizontalOrganizationChart"/>
    <dgm:cxn modelId="{BF2624DD-19E0-4716-9D39-6275C6B588BA}" type="presParOf" srcId="{C9DEB0E7-1342-4B68-9B85-0E7E708BABE7}" destId="{30A9C4EE-0407-49E6-8159-01E837743E1B}" srcOrd="0" destOrd="0" presId="urn:microsoft.com/office/officeart/2009/3/layout/HorizontalOrganizationChart"/>
    <dgm:cxn modelId="{EB14794C-F53E-43CD-9917-063BF16BCC94}" type="presParOf" srcId="{30A9C4EE-0407-49E6-8159-01E837743E1B}" destId="{AE26F7A5-E070-4B4C-85D4-8CD0E0C2B36D}" srcOrd="0" destOrd="0" presId="urn:microsoft.com/office/officeart/2009/3/layout/HorizontalOrganizationChart"/>
    <dgm:cxn modelId="{1F5BF744-1B2C-4031-A8B8-28029FF9526D}" type="presParOf" srcId="{30A9C4EE-0407-49E6-8159-01E837743E1B}" destId="{27BAE0F2-62B8-48DB-8D0E-23B3ACA381EA}" srcOrd="1" destOrd="0" presId="urn:microsoft.com/office/officeart/2009/3/layout/HorizontalOrganizationChart"/>
    <dgm:cxn modelId="{725E553E-A11A-4E51-A425-4AEAB7672A1D}" type="presParOf" srcId="{C9DEB0E7-1342-4B68-9B85-0E7E708BABE7}" destId="{CE24BC66-CE41-4214-BBD1-F554A3BE7DA9}" srcOrd="1" destOrd="0" presId="urn:microsoft.com/office/officeart/2009/3/layout/HorizontalOrganizationChart"/>
    <dgm:cxn modelId="{6E0B13D9-BA59-4617-95B0-8E5AD6277A5E}" type="presParOf" srcId="{C9DEB0E7-1342-4B68-9B85-0E7E708BABE7}" destId="{ECCE7ECA-B1D8-4FE7-A188-9EA73735E8DF}" srcOrd="2" destOrd="0" presId="urn:microsoft.com/office/officeart/2009/3/layout/HorizontalOrganizationChart"/>
    <dgm:cxn modelId="{A78138E7-4C30-408B-962C-0E77E85CCBBF}" type="presParOf" srcId="{28183700-1F7D-495A-BBDC-CF6793952027}" destId="{4B0E8BBC-88B3-40FB-AECF-5244BB7A950E}" srcOrd="2" destOrd="0" presId="urn:microsoft.com/office/officeart/2009/3/layout/HorizontalOrganizationChart"/>
    <dgm:cxn modelId="{60ED4032-BDAF-437C-8E63-B1C6663F0501}" type="presParOf" srcId="{28183700-1F7D-495A-BBDC-CF6793952027}" destId="{86AEDC95-B4A7-4B7E-BEC9-AEBC8AE489FD}" srcOrd="3" destOrd="0" presId="urn:microsoft.com/office/officeart/2009/3/layout/HorizontalOrganizationChart"/>
    <dgm:cxn modelId="{E8A95E56-3FBF-48CE-928C-9B0D934CB213}" type="presParOf" srcId="{86AEDC95-B4A7-4B7E-BEC9-AEBC8AE489FD}" destId="{F220571C-69C6-4BB5-8397-A49828947365}" srcOrd="0" destOrd="0" presId="urn:microsoft.com/office/officeart/2009/3/layout/HorizontalOrganizationChart"/>
    <dgm:cxn modelId="{49941B2D-6D56-4A02-B299-56DF568C4AA1}" type="presParOf" srcId="{F220571C-69C6-4BB5-8397-A49828947365}" destId="{FB963022-21F3-4D1E-9B07-5A26B940C20F}" srcOrd="0" destOrd="0" presId="urn:microsoft.com/office/officeart/2009/3/layout/HorizontalOrganizationChart"/>
    <dgm:cxn modelId="{AC8D2E9F-AB6C-4DF1-A501-8CE79A35E911}" type="presParOf" srcId="{F220571C-69C6-4BB5-8397-A49828947365}" destId="{9ABFBAA2-E51E-4D65-9F7A-7B619D91034A}" srcOrd="1" destOrd="0" presId="urn:microsoft.com/office/officeart/2009/3/layout/HorizontalOrganizationChart"/>
    <dgm:cxn modelId="{8F49412A-2868-48C9-BC77-F6AA21A0C52C}" type="presParOf" srcId="{86AEDC95-B4A7-4B7E-BEC9-AEBC8AE489FD}" destId="{13E11626-8309-4C34-B287-5C64871A2329}" srcOrd="1" destOrd="0" presId="urn:microsoft.com/office/officeart/2009/3/layout/HorizontalOrganizationChart"/>
    <dgm:cxn modelId="{258DDECF-8F33-4520-AC55-A1DD09B53234}" type="presParOf" srcId="{86AEDC95-B4A7-4B7E-BEC9-AEBC8AE489FD}" destId="{83B7EADB-375E-401B-92CE-12D19C950D94}" srcOrd="2" destOrd="0" presId="urn:microsoft.com/office/officeart/2009/3/layout/HorizontalOrganizationChart"/>
    <dgm:cxn modelId="{625605A2-7751-4ABC-A040-0FE935D4A393}" type="presParOf" srcId="{28183700-1F7D-495A-BBDC-CF6793952027}" destId="{574BEB2C-67D2-4B48-9F92-FC5C07B13811}" srcOrd="4" destOrd="0" presId="urn:microsoft.com/office/officeart/2009/3/layout/HorizontalOrganizationChart"/>
    <dgm:cxn modelId="{66784BCA-8918-4F86-906C-C649F471DF05}" type="presParOf" srcId="{28183700-1F7D-495A-BBDC-CF6793952027}" destId="{AD1664B3-F91C-40E5-ABA6-D2927B65BF18}" srcOrd="5" destOrd="0" presId="urn:microsoft.com/office/officeart/2009/3/layout/HorizontalOrganizationChart"/>
    <dgm:cxn modelId="{41281993-C44A-45DF-9777-CE91C96FBA38}" type="presParOf" srcId="{AD1664B3-F91C-40E5-ABA6-D2927B65BF18}" destId="{BEC83CEA-6024-421A-9437-887FAE149513}" srcOrd="0" destOrd="0" presId="urn:microsoft.com/office/officeart/2009/3/layout/HorizontalOrganizationChart"/>
    <dgm:cxn modelId="{D1B8D17B-E10E-466F-8A0A-44EC312B0541}" type="presParOf" srcId="{BEC83CEA-6024-421A-9437-887FAE149513}" destId="{26E58AEB-07EA-44EB-B93F-AF4BA088E52B}" srcOrd="0" destOrd="0" presId="urn:microsoft.com/office/officeart/2009/3/layout/HorizontalOrganizationChart"/>
    <dgm:cxn modelId="{FAAF2078-1224-4AB2-9257-23C71CC361A8}" type="presParOf" srcId="{BEC83CEA-6024-421A-9437-887FAE149513}" destId="{B342004F-A345-453F-A6F6-D006C416F749}" srcOrd="1" destOrd="0" presId="urn:microsoft.com/office/officeart/2009/3/layout/HorizontalOrganizationChart"/>
    <dgm:cxn modelId="{A06EE03F-1827-4B87-9B56-C6887B926926}" type="presParOf" srcId="{AD1664B3-F91C-40E5-ABA6-D2927B65BF18}" destId="{4BDBAF3B-1C64-47F7-98F3-A373F915116D}" srcOrd="1" destOrd="0" presId="urn:microsoft.com/office/officeart/2009/3/layout/HorizontalOrganizationChart"/>
    <dgm:cxn modelId="{62CB953F-DE04-486B-8A70-5A8F671612C7}" type="presParOf" srcId="{AD1664B3-F91C-40E5-ABA6-D2927B65BF18}" destId="{3AEFD334-6602-4B5E-91AE-04861C825F97}" srcOrd="2" destOrd="0" presId="urn:microsoft.com/office/officeart/2009/3/layout/HorizontalOrganizationChart"/>
    <dgm:cxn modelId="{8F419BFD-71C6-434D-9561-1F4C6811CE37}" type="presParOf" srcId="{28183700-1F7D-495A-BBDC-CF6793952027}" destId="{C85C74B7-ADC4-47EB-B6D4-4BF11F0C6E1C}" srcOrd="6" destOrd="0" presId="urn:microsoft.com/office/officeart/2009/3/layout/HorizontalOrganizationChart"/>
    <dgm:cxn modelId="{C4EE501B-ADCA-443C-A328-80B6BC9D2C67}" type="presParOf" srcId="{28183700-1F7D-495A-BBDC-CF6793952027}" destId="{A8A4FB03-D6DE-4D93-BD16-E404C1E51EBD}" srcOrd="7" destOrd="0" presId="urn:microsoft.com/office/officeart/2009/3/layout/HorizontalOrganizationChart"/>
    <dgm:cxn modelId="{FA1E9356-1FE7-4E63-B468-85C8CE5E407B}" type="presParOf" srcId="{A8A4FB03-D6DE-4D93-BD16-E404C1E51EBD}" destId="{F682F2E8-0DD5-4CCD-9699-61AABC3D2F77}" srcOrd="0" destOrd="0" presId="urn:microsoft.com/office/officeart/2009/3/layout/HorizontalOrganizationChart"/>
    <dgm:cxn modelId="{0EADE865-2578-48ED-86E4-E9ACEF539B4D}" type="presParOf" srcId="{F682F2E8-0DD5-4CCD-9699-61AABC3D2F77}" destId="{3F1B94BF-F8BA-42FE-BE76-2A471BA1D747}" srcOrd="0" destOrd="0" presId="urn:microsoft.com/office/officeart/2009/3/layout/HorizontalOrganizationChart"/>
    <dgm:cxn modelId="{510B13A5-EA13-445B-B766-93CAE4C71A42}" type="presParOf" srcId="{F682F2E8-0DD5-4CCD-9699-61AABC3D2F77}" destId="{8D237758-C11B-40D2-8C65-9B8D15BD2033}" srcOrd="1" destOrd="0" presId="urn:microsoft.com/office/officeart/2009/3/layout/HorizontalOrganizationChart"/>
    <dgm:cxn modelId="{D200EF1D-3645-45BF-BF3A-D64CC8EC2F00}" type="presParOf" srcId="{A8A4FB03-D6DE-4D93-BD16-E404C1E51EBD}" destId="{59989D06-D6DF-4406-B1EB-99FBADFAAFD5}" srcOrd="1" destOrd="0" presId="urn:microsoft.com/office/officeart/2009/3/layout/HorizontalOrganizationChart"/>
    <dgm:cxn modelId="{162DF9EF-B343-43FE-A2C5-D5F3AB3537FA}" type="presParOf" srcId="{A8A4FB03-D6DE-4D93-BD16-E404C1E51EBD}" destId="{7874C584-23EC-4C13-823F-06C528579B24}" srcOrd="2" destOrd="0" presId="urn:microsoft.com/office/officeart/2009/3/layout/HorizontalOrganizationChart"/>
    <dgm:cxn modelId="{BD98EE23-AE9C-40A3-A057-A352031A7A07}" type="presParOf" srcId="{28183700-1F7D-495A-BBDC-CF6793952027}" destId="{0309FF8D-C092-4906-8690-2F731EB9104A}" srcOrd="8" destOrd="0" presId="urn:microsoft.com/office/officeart/2009/3/layout/HorizontalOrganizationChart"/>
    <dgm:cxn modelId="{1AEF9452-696B-4F6C-8FB9-F922632A8FB3}" type="presParOf" srcId="{28183700-1F7D-495A-BBDC-CF6793952027}" destId="{7D91C502-936F-47CF-840A-DC87FD26273D}" srcOrd="9" destOrd="0" presId="urn:microsoft.com/office/officeart/2009/3/layout/HorizontalOrganizationChart"/>
    <dgm:cxn modelId="{F885B804-DF7A-490E-BD75-70DB3E4BBF39}" type="presParOf" srcId="{7D91C502-936F-47CF-840A-DC87FD26273D}" destId="{42EE7DC1-C033-47DA-8DF1-6D9F504AF266}" srcOrd="0" destOrd="0" presId="urn:microsoft.com/office/officeart/2009/3/layout/HorizontalOrganizationChart"/>
    <dgm:cxn modelId="{C8C84706-CBEA-4642-A393-F2FE3330C747}" type="presParOf" srcId="{42EE7DC1-C033-47DA-8DF1-6D9F504AF266}" destId="{2CB5EB06-071F-403D-B0DE-2A7E38B421A2}" srcOrd="0" destOrd="0" presId="urn:microsoft.com/office/officeart/2009/3/layout/HorizontalOrganizationChart"/>
    <dgm:cxn modelId="{5EDE7E6E-9686-407C-9C58-C9C085EB7968}" type="presParOf" srcId="{42EE7DC1-C033-47DA-8DF1-6D9F504AF266}" destId="{74FEAC34-26AF-47C8-B624-8D972D513020}" srcOrd="1" destOrd="0" presId="urn:microsoft.com/office/officeart/2009/3/layout/HorizontalOrganizationChart"/>
    <dgm:cxn modelId="{7904E83E-F71F-49CA-90DE-B28ADD6BE870}" type="presParOf" srcId="{7D91C502-936F-47CF-840A-DC87FD26273D}" destId="{6EAFA2AA-7554-46CC-BC10-18352EC4F4D7}" srcOrd="1" destOrd="0" presId="urn:microsoft.com/office/officeart/2009/3/layout/HorizontalOrganizationChart"/>
    <dgm:cxn modelId="{A7E3D3FB-9753-49AA-B3F1-0C685FCC999D}" type="presParOf" srcId="{7D91C502-936F-47CF-840A-DC87FD26273D}" destId="{CE7F9B0B-A3FD-477B-AFE6-516683F657BF}" srcOrd="2" destOrd="0" presId="urn:microsoft.com/office/officeart/2009/3/layout/HorizontalOrganizationChart"/>
    <dgm:cxn modelId="{31378668-AF23-4D74-9D9E-D41243E6916C}" type="presParOf" srcId="{28183700-1F7D-495A-BBDC-CF6793952027}" destId="{35E00E18-3C2D-4746-BAE7-8AFC8D30BB69}" srcOrd="10" destOrd="0" presId="urn:microsoft.com/office/officeart/2009/3/layout/HorizontalOrganizationChart"/>
    <dgm:cxn modelId="{6A8047C1-D768-4A89-AE7C-F0E60D73D5BE}" type="presParOf" srcId="{28183700-1F7D-495A-BBDC-CF6793952027}" destId="{916DC564-DEB6-4FB9-8505-7F5665F8D8C8}" srcOrd="11" destOrd="0" presId="urn:microsoft.com/office/officeart/2009/3/layout/HorizontalOrganizationChart"/>
    <dgm:cxn modelId="{1C72A062-F8BE-4E4C-A573-A53B6D94DE1F}" type="presParOf" srcId="{916DC564-DEB6-4FB9-8505-7F5665F8D8C8}" destId="{6319B07F-62EE-4E71-804C-6580E5C7D4EC}" srcOrd="0" destOrd="0" presId="urn:microsoft.com/office/officeart/2009/3/layout/HorizontalOrganizationChart"/>
    <dgm:cxn modelId="{45579E79-7C31-46CB-889D-B12228FF6BDF}" type="presParOf" srcId="{6319B07F-62EE-4E71-804C-6580E5C7D4EC}" destId="{88FD01B0-E663-457E-B95D-90D3B00DDD37}" srcOrd="0" destOrd="0" presId="urn:microsoft.com/office/officeart/2009/3/layout/HorizontalOrganizationChart"/>
    <dgm:cxn modelId="{ABD9CA5B-E834-469C-B08E-A0112BFBA138}" type="presParOf" srcId="{6319B07F-62EE-4E71-804C-6580E5C7D4EC}" destId="{169E7102-5620-4633-B665-16414A0B8199}" srcOrd="1" destOrd="0" presId="urn:microsoft.com/office/officeart/2009/3/layout/HorizontalOrganizationChart"/>
    <dgm:cxn modelId="{F081DF68-CE89-4452-8A4D-5A7F9ED6BA40}" type="presParOf" srcId="{916DC564-DEB6-4FB9-8505-7F5665F8D8C8}" destId="{DE891345-A059-4E7B-AE8B-A80370D02BBB}" srcOrd="1" destOrd="0" presId="urn:microsoft.com/office/officeart/2009/3/layout/HorizontalOrganizationChart"/>
    <dgm:cxn modelId="{86FC206D-A9AE-4DD6-B13A-BB03F96D1B5D}" type="presParOf" srcId="{916DC564-DEB6-4FB9-8505-7F5665F8D8C8}" destId="{EDBAD2D3-3A0C-4508-9342-0511FA28AEFD}" srcOrd="2" destOrd="0" presId="urn:microsoft.com/office/officeart/2009/3/layout/HorizontalOrganizationChart"/>
    <dgm:cxn modelId="{979D2A12-2DA5-4254-83C9-8B081E403D57}" type="presParOf" srcId="{28183700-1F7D-495A-BBDC-CF6793952027}" destId="{11513C2C-9BD6-4357-BE68-6790F5AC6149}" srcOrd="12" destOrd="0" presId="urn:microsoft.com/office/officeart/2009/3/layout/HorizontalOrganizationChart"/>
    <dgm:cxn modelId="{BFF2CD64-1E7D-4187-8179-8E582A9E85DD}" type="presParOf" srcId="{28183700-1F7D-495A-BBDC-CF6793952027}" destId="{D2689AFC-9990-46BA-B669-14CB703DD66A}" srcOrd="13" destOrd="0" presId="urn:microsoft.com/office/officeart/2009/3/layout/HorizontalOrganizationChart"/>
    <dgm:cxn modelId="{57E5E30D-E18D-4B2D-AF56-0D1AA847C3F2}" type="presParOf" srcId="{D2689AFC-9990-46BA-B669-14CB703DD66A}" destId="{91C78353-5E2E-4FC0-AF6F-30918FA183A9}" srcOrd="0" destOrd="0" presId="urn:microsoft.com/office/officeart/2009/3/layout/HorizontalOrganizationChart"/>
    <dgm:cxn modelId="{3B881B26-2C2F-4836-B59E-F763889F2B00}" type="presParOf" srcId="{91C78353-5E2E-4FC0-AF6F-30918FA183A9}" destId="{09BF7240-C835-45D2-B91E-DB3C243DF250}" srcOrd="0" destOrd="0" presId="urn:microsoft.com/office/officeart/2009/3/layout/HorizontalOrganizationChart"/>
    <dgm:cxn modelId="{0098569D-A5F6-4FB2-8035-6530F035543F}" type="presParOf" srcId="{91C78353-5E2E-4FC0-AF6F-30918FA183A9}" destId="{D6FC43B1-DF57-4845-9F9F-7DA663B8348C}" srcOrd="1" destOrd="0" presId="urn:microsoft.com/office/officeart/2009/3/layout/HorizontalOrganizationChart"/>
    <dgm:cxn modelId="{90CAD5B3-908F-4711-BD2F-6A783F9B49B6}" type="presParOf" srcId="{D2689AFC-9990-46BA-B669-14CB703DD66A}" destId="{55634CB0-DE3F-497E-90E7-B84B62122004}" srcOrd="1" destOrd="0" presId="urn:microsoft.com/office/officeart/2009/3/layout/HorizontalOrganizationChart"/>
    <dgm:cxn modelId="{B7491E81-AA47-4291-87EB-F90CE806C861}" type="presParOf" srcId="{D2689AFC-9990-46BA-B669-14CB703DD66A}" destId="{D9224A3A-0C40-4864-BB91-F01438DCA580}" srcOrd="2" destOrd="0" presId="urn:microsoft.com/office/officeart/2009/3/layout/HorizontalOrganizationChart"/>
    <dgm:cxn modelId="{0418F80B-E257-4574-BB31-D6589314AC96}" type="presParOf" srcId="{28183700-1F7D-495A-BBDC-CF6793952027}" destId="{59DA6937-685E-4D96-A262-60E9ABCB59FE}" srcOrd="14" destOrd="0" presId="urn:microsoft.com/office/officeart/2009/3/layout/HorizontalOrganizationChart"/>
    <dgm:cxn modelId="{7BD9484C-4C33-428F-AC59-F86BAB87981F}" type="presParOf" srcId="{28183700-1F7D-495A-BBDC-CF6793952027}" destId="{CB50D256-5618-4B75-A57E-5ED6E85A68CA}" srcOrd="15" destOrd="0" presId="urn:microsoft.com/office/officeart/2009/3/layout/HorizontalOrganizationChart"/>
    <dgm:cxn modelId="{EC5DA8FF-B4A4-4475-BCAF-0C3B82BCD0A0}" type="presParOf" srcId="{CB50D256-5618-4B75-A57E-5ED6E85A68CA}" destId="{438232E8-480E-4FB4-9622-1F6916BA30B7}" srcOrd="0" destOrd="0" presId="urn:microsoft.com/office/officeart/2009/3/layout/HorizontalOrganizationChart"/>
    <dgm:cxn modelId="{176AE8F6-D8D6-4A6F-9519-14EA2609949B}" type="presParOf" srcId="{438232E8-480E-4FB4-9622-1F6916BA30B7}" destId="{AD14E606-F72A-4A1F-B6FB-0ADF3F4CAC63}" srcOrd="0" destOrd="0" presId="urn:microsoft.com/office/officeart/2009/3/layout/HorizontalOrganizationChart"/>
    <dgm:cxn modelId="{6735FD62-6A8F-455A-89FE-D002063A3CF5}" type="presParOf" srcId="{438232E8-480E-4FB4-9622-1F6916BA30B7}" destId="{3C6163C2-F04F-4134-BF7E-FA577D9282F9}" srcOrd="1" destOrd="0" presId="urn:microsoft.com/office/officeart/2009/3/layout/HorizontalOrganizationChart"/>
    <dgm:cxn modelId="{B5FE89F7-57E7-4482-85A0-6CB2BB70C596}" type="presParOf" srcId="{CB50D256-5618-4B75-A57E-5ED6E85A68CA}" destId="{3FDF3B31-55E8-4507-A26A-E0D0DBFB6EED}" srcOrd="1" destOrd="0" presId="urn:microsoft.com/office/officeart/2009/3/layout/HorizontalOrganizationChart"/>
    <dgm:cxn modelId="{0ADCFDEB-A185-456B-991B-6FD86D5F44A6}" type="presParOf" srcId="{CB50D256-5618-4B75-A57E-5ED6E85A68CA}" destId="{52A4D546-E3AC-421F-A9B6-32D9E1ECA0E6}" srcOrd="2" destOrd="0" presId="urn:microsoft.com/office/officeart/2009/3/layout/HorizontalOrganizationChart"/>
    <dgm:cxn modelId="{552A4EC8-043C-4CD1-9014-AB96230CCF4E}" type="presParOf" srcId="{28183700-1F7D-495A-BBDC-CF6793952027}" destId="{ED5EAAD2-FE6F-41E9-8AD0-667B8453EC58}" srcOrd="16" destOrd="0" presId="urn:microsoft.com/office/officeart/2009/3/layout/HorizontalOrganizationChart"/>
    <dgm:cxn modelId="{ADAE96B9-F9E4-4F09-A4C3-10EAD782419A}" type="presParOf" srcId="{28183700-1F7D-495A-BBDC-CF6793952027}" destId="{52882BB5-A208-4DD2-A311-E157B419FAB6}" srcOrd="17" destOrd="0" presId="urn:microsoft.com/office/officeart/2009/3/layout/HorizontalOrganizationChart"/>
    <dgm:cxn modelId="{B63CBCE3-ABEA-421B-9437-206F5CBA088B}" type="presParOf" srcId="{52882BB5-A208-4DD2-A311-E157B419FAB6}" destId="{F3F0376B-6F43-49D7-A9FF-5F79F61BD15A}" srcOrd="0" destOrd="0" presId="urn:microsoft.com/office/officeart/2009/3/layout/HorizontalOrganizationChart"/>
    <dgm:cxn modelId="{8718EC9E-8535-4F1C-B5BB-B846BAADB422}" type="presParOf" srcId="{F3F0376B-6F43-49D7-A9FF-5F79F61BD15A}" destId="{3965C744-2CA6-4016-A8BB-1F637C7914F3}" srcOrd="0" destOrd="0" presId="urn:microsoft.com/office/officeart/2009/3/layout/HorizontalOrganizationChart"/>
    <dgm:cxn modelId="{3F4B463A-0702-487C-A7D3-FC5210C1B6A1}" type="presParOf" srcId="{F3F0376B-6F43-49D7-A9FF-5F79F61BD15A}" destId="{2C66B9C9-7714-4DBC-8370-B72B17FB1B93}" srcOrd="1" destOrd="0" presId="urn:microsoft.com/office/officeart/2009/3/layout/HorizontalOrganizationChart"/>
    <dgm:cxn modelId="{C23F5FF0-0885-4AF0-A3AD-2DC55A510BFC}" type="presParOf" srcId="{52882BB5-A208-4DD2-A311-E157B419FAB6}" destId="{3E0695C9-2753-4909-AB22-6EB30FDFA99C}" srcOrd="1" destOrd="0" presId="urn:microsoft.com/office/officeart/2009/3/layout/HorizontalOrganizationChart"/>
    <dgm:cxn modelId="{FE1A6892-D77C-4346-99D5-8C79B783AFF1}" type="presParOf" srcId="{52882BB5-A208-4DD2-A311-E157B419FAB6}" destId="{6B26875A-0C04-44A7-A10C-AB9EB0D6183C}" srcOrd="2" destOrd="0" presId="urn:microsoft.com/office/officeart/2009/3/layout/HorizontalOrganizationChart"/>
    <dgm:cxn modelId="{0368B9AC-C315-4B92-86CB-FA66F8673C0B}" type="presParOf" srcId="{393274B2-366D-49BC-8981-0EE8DF1A9464}" destId="{06DF23A7-6B1A-404D-AB6B-3DE2D96627FB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38A9C5-58FF-44B8-B1BF-4AFDDB04E631}" type="doc">
      <dgm:prSet loTypeId="urn:microsoft.com/office/officeart/2005/8/layout/radial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6EAE1B0-B7E8-4FF3-B949-73D4E981F0F3}">
      <dgm:prSet phldrT="[Texto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es-MX" b="1" dirty="0" smtClean="0">
              <a:solidFill>
                <a:schemeClr val="tx1"/>
              </a:solidFill>
              <a:latin typeface="Berlin Sans FB Demi" pitchFamily="34" charset="0"/>
            </a:rPr>
            <a:t>Causas de la violencia.</a:t>
          </a:r>
          <a:endParaRPr lang="es-MX" b="1" dirty="0">
            <a:solidFill>
              <a:schemeClr val="tx1"/>
            </a:solidFill>
            <a:latin typeface="Berlin Sans FB Demi" pitchFamily="34" charset="0"/>
          </a:endParaRPr>
        </a:p>
      </dgm:t>
    </dgm:pt>
    <dgm:pt modelId="{BF299EF3-F916-4B00-A0F8-BF18386484A7}" type="parTrans" cxnId="{D1685D2C-2F1F-4DE3-852E-4D1EEA1B5B67}">
      <dgm:prSet/>
      <dgm:spPr/>
      <dgm:t>
        <a:bodyPr/>
        <a:lstStyle/>
        <a:p>
          <a:endParaRPr lang="es-MX"/>
        </a:p>
      </dgm:t>
    </dgm:pt>
    <dgm:pt modelId="{9E3D1B0C-DEBF-4D8D-8F7E-D8F6589809CB}" type="sibTrans" cxnId="{D1685D2C-2F1F-4DE3-852E-4D1EEA1B5B67}">
      <dgm:prSet/>
      <dgm:spPr/>
      <dgm:t>
        <a:bodyPr/>
        <a:lstStyle/>
        <a:p>
          <a:endParaRPr lang="es-MX"/>
        </a:p>
      </dgm:t>
    </dgm:pt>
    <dgm:pt modelId="{53889B93-BEEE-4F16-98A3-A77C32BB522D}">
      <dgm:prSet phldrT="[Texto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MX" b="1" dirty="0" smtClean="0">
              <a:solidFill>
                <a:schemeClr val="tx1"/>
              </a:solidFill>
              <a:latin typeface="Berlin Sans FB Demi" pitchFamily="34" charset="0"/>
            </a:rPr>
            <a:t>Alcoholismo</a:t>
          </a:r>
          <a:endParaRPr lang="es-MX" b="1" dirty="0">
            <a:solidFill>
              <a:schemeClr val="tx1"/>
            </a:solidFill>
            <a:latin typeface="Berlin Sans FB Demi" pitchFamily="34" charset="0"/>
          </a:endParaRPr>
        </a:p>
      </dgm:t>
    </dgm:pt>
    <dgm:pt modelId="{2C2785B0-1F20-46F9-A744-22BCB3287EE2}" type="parTrans" cxnId="{E94676D5-B401-40C3-A1FB-C778E122B204}">
      <dgm:prSet/>
      <dgm:spPr/>
      <dgm:t>
        <a:bodyPr/>
        <a:lstStyle/>
        <a:p>
          <a:endParaRPr lang="es-MX"/>
        </a:p>
      </dgm:t>
    </dgm:pt>
    <dgm:pt modelId="{08C2726A-69B6-4124-A5A1-C743784461E7}" type="sibTrans" cxnId="{E94676D5-B401-40C3-A1FB-C778E122B204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dgm:spPr>
      <dgm:t>
        <a:bodyPr/>
        <a:lstStyle/>
        <a:p>
          <a:endParaRPr lang="es-MX">
            <a:latin typeface="Berlin Sans FB Demi" pitchFamily="34" charset="0"/>
          </a:endParaRPr>
        </a:p>
      </dgm:t>
    </dgm:pt>
    <dgm:pt modelId="{8338526B-3F0D-4869-A2A3-244E4FC3FD5E}">
      <dgm:prSet phldrT="[Texto]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MX" b="1" dirty="0" smtClean="0">
              <a:solidFill>
                <a:schemeClr val="tx1"/>
              </a:solidFill>
              <a:latin typeface="Berlin Sans FB Demi" pitchFamily="34" charset="0"/>
            </a:rPr>
            <a:t>Ignorancia.</a:t>
          </a:r>
          <a:endParaRPr lang="es-MX" b="1" dirty="0">
            <a:solidFill>
              <a:schemeClr val="tx1"/>
            </a:solidFill>
            <a:latin typeface="Berlin Sans FB Demi" pitchFamily="34" charset="0"/>
          </a:endParaRPr>
        </a:p>
      </dgm:t>
    </dgm:pt>
    <dgm:pt modelId="{4EAE90A2-24BD-41AF-88C0-FB375448A495}" type="parTrans" cxnId="{C5B4801B-76E8-44FC-BFA3-E3715BDBB271}">
      <dgm:prSet/>
      <dgm:spPr/>
      <dgm:t>
        <a:bodyPr/>
        <a:lstStyle/>
        <a:p>
          <a:endParaRPr lang="es-MX"/>
        </a:p>
      </dgm:t>
    </dgm:pt>
    <dgm:pt modelId="{1D5C14B8-5C35-4016-AD35-8AF336BF3353}" type="sibTrans" cxnId="{C5B4801B-76E8-44FC-BFA3-E3715BDBB271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dgm:spPr>
      <dgm:t>
        <a:bodyPr/>
        <a:lstStyle/>
        <a:p>
          <a:endParaRPr lang="es-MX">
            <a:latin typeface="Berlin Sans FB Demi" pitchFamily="34" charset="0"/>
          </a:endParaRPr>
        </a:p>
      </dgm:t>
    </dgm:pt>
    <dgm:pt modelId="{EE6165B7-5DEE-4F38-9DB0-688D87462EBD}">
      <dgm:prSet phldrT="[Texto]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MX" b="1" dirty="0" smtClean="0">
              <a:solidFill>
                <a:schemeClr val="tx1"/>
              </a:solidFill>
              <a:latin typeface="Berlin Sans FB Demi" pitchFamily="34" charset="0"/>
            </a:rPr>
            <a:t>No control de impulsos.</a:t>
          </a:r>
          <a:endParaRPr lang="es-MX" b="1" dirty="0">
            <a:solidFill>
              <a:schemeClr val="tx1"/>
            </a:solidFill>
            <a:latin typeface="Berlin Sans FB Demi" pitchFamily="34" charset="0"/>
          </a:endParaRPr>
        </a:p>
      </dgm:t>
    </dgm:pt>
    <dgm:pt modelId="{6C9742AE-78B3-40D7-A369-750605E7F25E}" type="parTrans" cxnId="{DC0DD4F5-3DC0-47A8-92C9-5AA70DD54964}">
      <dgm:prSet/>
      <dgm:spPr/>
      <dgm:t>
        <a:bodyPr/>
        <a:lstStyle/>
        <a:p>
          <a:endParaRPr lang="es-MX"/>
        </a:p>
      </dgm:t>
    </dgm:pt>
    <dgm:pt modelId="{3777C3F1-0624-42D9-9EF9-49868C8F9D96}" type="sibTrans" cxnId="{DC0DD4F5-3DC0-47A8-92C9-5AA70DD54964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es-MX">
            <a:latin typeface="Berlin Sans FB Demi" pitchFamily="34" charset="0"/>
          </a:endParaRPr>
        </a:p>
      </dgm:t>
    </dgm:pt>
    <dgm:pt modelId="{8B3D2B1C-EC98-48AB-B84A-7F41B2AAC8C8}">
      <dgm:prSet phldrT="[Texto]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MX" b="1" dirty="0" smtClean="0">
              <a:solidFill>
                <a:schemeClr val="tx1"/>
              </a:solidFill>
              <a:latin typeface="Berlin Sans FB Demi" pitchFamily="34" charset="0"/>
            </a:rPr>
            <a:t>Drogadicción.</a:t>
          </a:r>
          <a:endParaRPr lang="es-MX" b="1" dirty="0">
            <a:solidFill>
              <a:schemeClr val="tx1"/>
            </a:solidFill>
            <a:latin typeface="Berlin Sans FB Demi" pitchFamily="34" charset="0"/>
          </a:endParaRPr>
        </a:p>
      </dgm:t>
    </dgm:pt>
    <dgm:pt modelId="{394B13C4-F57B-46D6-AB62-A55A24FEBEB9}" type="parTrans" cxnId="{BFEB6AE9-10B0-4111-A2CA-58B3DC8E7E1F}">
      <dgm:prSet/>
      <dgm:spPr/>
      <dgm:t>
        <a:bodyPr/>
        <a:lstStyle/>
        <a:p>
          <a:endParaRPr lang="es-MX"/>
        </a:p>
      </dgm:t>
    </dgm:pt>
    <dgm:pt modelId="{44D92A85-562E-4B23-AFDD-AD17169C3DD9}" type="sibTrans" cxnId="{BFEB6AE9-10B0-4111-A2CA-58B3DC8E7E1F}">
      <dgm:prSet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MX">
            <a:latin typeface="Berlin Sans FB Demi" pitchFamily="34" charset="0"/>
          </a:endParaRPr>
        </a:p>
      </dgm:t>
    </dgm:pt>
    <dgm:pt modelId="{17ED8B83-1C34-4308-87D1-EAF264D9F288}">
      <dgm:prSet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MX" b="1" dirty="0" smtClean="0">
              <a:solidFill>
                <a:schemeClr val="tx1"/>
              </a:solidFill>
              <a:latin typeface="Berlin Sans FB Demi" pitchFamily="34" charset="0"/>
            </a:rPr>
            <a:t>Falta comprensión.</a:t>
          </a:r>
          <a:endParaRPr lang="es-MX" b="1" dirty="0">
            <a:solidFill>
              <a:schemeClr val="tx1"/>
            </a:solidFill>
            <a:latin typeface="Berlin Sans FB Demi" pitchFamily="34" charset="0"/>
          </a:endParaRPr>
        </a:p>
      </dgm:t>
    </dgm:pt>
    <dgm:pt modelId="{74EEE591-D94A-4026-83F2-9E17CDCB05C5}" type="parTrans" cxnId="{6D315236-5205-4856-9556-06901ECBD1F2}">
      <dgm:prSet/>
      <dgm:spPr/>
      <dgm:t>
        <a:bodyPr/>
        <a:lstStyle/>
        <a:p>
          <a:endParaRPr lang="es-MX"/>
        </a:p>
      </dgm:t>
    </dgm:pt>
    <dgm:pt modelId="{1FA63C2C-A178-4B35-A60F-BC403142091F}" type="sibTrans" cxnId="{6D315236-5205-4856-9556-06901ECBD1F2}">
      <dgm:prSet/>
      <dgm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dgm:spPr>
      <dgm:t>
        <a:bodyPr/>
        <a:lstStyle/>
        <a:p>
          <a:endParaRPr lang="es-MX">
            <a:latin typeface="Berlin Sans FB Demi" pitchFamily="34" charset="0"/>
          </a:endParaRPr>
        </a:p>
      </dgm:t>
    </dgm:pt>
    <dgm:pt modelId="{7562FF3B-6DD7-4F92-B70A-3843AAFF1DC9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MX" b="1" dirty="0" smtClean="0">
              <a:solidFill>
                <a:schemeClr val="tx1"/>
              </a:solidFill>
              <a:latin typeface="Berlin Sans FB Demi" pitchFamily="34" charset="0"/>
            </a:rPr>
            <a:t>Falta de conciencia.</a:t>
          </a:r>
          <a:endParaRPr lang="es-MX" b="1" dirty="0">
            <a:solidFill>
              <a:schemeClr val="tx1"/>
            </a:solidFill>
            <a:latin typeface="Berlin Sans FB Demi" pitchFamily="34" charset="0"/>
          </a:endParaRPr>
        </a:p>
      </dgm:t>
    </dgm:pt>
    <dgm:pt modelId="{E84CCFA1-8FB4-48ED-8D24-7F30C5A391CA}" type="parTrans" cxnId="{A5ED3198-5988-4442-9A0F-16AF2EF1456D}">
      <dgm:prSet/>
      <dgm:spPr/>
      <dgm:t>
        <a:bodyPr/>
        <a:lstStyle/>
        <a:p>
          <a:endParaRPr lang="es-MX"/>
        </a:p>
      </dgm:t>
    </dgm:pt>
    <dgm:pt modelId="{56C1ACA9-26AD-4A82-873D-BAA03E790404}" type="sibTrans" cxnId="{A5ED3198-5988-4442-9A0F-16AF2EF1456D}">
      <dgm:prSet/>
      <dgm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dgm:spPr>
      <dgm:t>
        <a:bodyPr/>
        <a:lstStyle/>
        <a:p>
          <a:endParaRPr lang="es-MX">
            <a:latin typeface="Berlin Sans FB Demi" pitchFamily="34" charset="0"/>
          </a:endParaRPr>
        </a:p>
      </dgm:t>
    </dgm:pt>
    <dgm:pt modelId="{9112F3F6-7467-40B2-9A39-07680CF1B0A7}" type="pres">
      <dgm:prSet presAssocID="{D438A9C5-58FF-44B8-B1BF-4AFDDB04E63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ADCCB43-350E-4B12-BDA5-C00859B3E320}" type="pres">
      <dgm:prSet presAssocID="{46EAE1B0-B7E8-4FF3-B949-73D4E981F0F3}" presName="centerShape" presStyleLbl="node0" presStyleIdx="0" presStyleCnt="1"/>
      <dgm:spPr/>
      <dgm:t>
        <a:bodyPr/>
        <a:lstStyle/>
        <a:p>
          <a:endParaRPr lang="es-MX"/>
        </a:p>
      </dgm:t>
    </dgm:pt>
    <dgm:pt modelId="{D4B5DA73-3A8B-4030-830B-27BFBE091447}" type="pres">
      <dgm:prSet presAssocID="{53889B93-BEEE-4F16-98A3-A77C32BB522D}" presName="node" presStyleLbl="node1" presStyleIdx="0" presStyleCnt="6" custScaleX="102715" custScaleY="106689" custRadScaleRad="98985" custRadScaleInc="105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C865DD7-9713-4C42-9E1C-9DC56DCF5541}" type="pres">
      <dgm:prSet presAssocID="{53889B93-BEEE-4F16-98A3-A77C32BB522D}" presName="dummy" presStyleCnt="0"/>
      <dgm:spPr/>
    </dgm:pt>
    <dgm:pt modelId="{8D8076C1-6F44-4F48-B465-B5A9584BF2D1}" type="pres">
      <dgm:prSet presAssocID="{08C2726A-69B6-4124-A5A1-C743784461E7}" presName="sibTrans" presStyleLbl="sibTrans2D1" presStyleIdx="0" presStyleCnt="6"/>
      <dgm:spPr/>
      <dgm:t>
        <a:bodyPr/>
        <a:lstStyle/>
        <a:p>
          <a:endParaRPr lang="es-MX"/>
        </a:p>
      </dgm:t>
    </dgm:pt>
    <dgm:pt modelId="{92E957DF-0EC9-40AC-B1D5-3EC8B654E916}" type="pres">
      <dgm:prSet presAssocID="{8338526B-3F0D-4869-A2A3-244E4FC3FD5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64074F5-DD1F-41C3-AB86-77FCA9D36101}" type="pres">
      <dgm:prSet presAssocID="{8338526B-3F0D-4869-A2A3-244E4FC3FD5E}" presName="dummy" presStyleCnt="0"/>
      <dgm:spPr/>
    </dgm:pt>
    <dgm:pt modelId="{82D27452-407C-414D-BC4B-57290C95EE20}" type="pres">
      <dgm:prSet presAssocID="{1D5C14B8-5C35-4016-AD35-8AF336BF3353}" presName="sibTrans" presStyleLbl="sibTrans2D1" presStyleIdx="1" presStyleCnt="6"/>
      <dgm:spPr/>
      <dgm:t>
        <a:bodyPr/>
        <a:lstStyle/>
        <a:p>
          <a:endParaRPr lang="es-MX"/>
        </a:p>
      </dgm:t>
    </dgm:pt>
    <dgm:pt modelId="{281BCCD5-526A-47C6-80EA-1F9B90ED8A2F}" type="pres">
      <dgm:prSet presAssocID="{EE6165B7-5DEE-4F38-9DB0-688D87462EBD}" presName="node" presStyleLbl="node1" presStyleIdx="2" presStyleCnt="6" custRadScaleRad="99401" custRadScaleInc="238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6AAF871-5E92-4D5D-AD6B-2E5062497787}" type="pres">
      <dgm:prSet presAssocID="{EE6165B7-5DEE-4F38-9DB0-688D87462EBD}" presName="dummy" presStyleCnt="0"/>
      <dgm:spPr/>
    </dgm:pt>
    <dgm:pt modelId="{3DB4074F-B154-4989-9F8A-C4E48EA7AE15}" type="pres">
      <dgm:prSet presAssocID="{3777C3F1-0624-42D9-9EF9-49868C8F9D96}" presName="sibTrans" presStyleLbl="sibTrans2D1" presStyleIdx="2" presStyleCnt="6"/>
      <dgm:spPr/>
      <dgm:t>
        <a:bodyPr/>
        <a:lstStyle/>
        <a:p>
          <a:endParaRPr lang="es-MX"/>
        </a:p>
      </dgm:t>
    </dgm:pt>
    <dgm:pt modelId="{1CC15F1E-8AE9-4461-92A4-10DAB1CA4C76}" type="pres">
      <dgm:prSet presAssocID="{8B3D2B1C-EC98-48AB-B84A-7F41B2AAC8C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BEEC7B-B0C7-48E1-A264-C904D74389FA}" type="pres">
      <dgm:prSet presAssocID="{8B3D2B1C-EC98-48AB-B84A-7F41B2AAC8C8}" presName="dummy" presStyleCnt="0"/>
      <dgm:spPr/>
    </dgm:pt>
    <dgm:pt modelId="{03B13491-5BA4-4F19-8D15-B81F0174A860}" type="pres">
      <dgm:prSet presAssocID="{44D92A85-562E-4B23-AFDD-AD17169C3DD9}" presName="sibTrans" presStyleLbl="sibTrans2D1" presStyleIdx="3" presStyleCnt="6"/>
      <dgm:spPr/>
      <dgm:t>
        <a:bodyPr/>
        <a:lstStyle/>
        <a:p>
          <a:endParaRPr lang="es-MX"/>
        </a:p>
      </dgm:t>
    </dgm:pt>
    <dgm:pt modelId="{E26DFC58-9204-457D-82F7-443A13939F54}" type="pres">
      <dgm:prSet presAssocID="{17ED8B83-1C34-4308-87D1-EAF264D9F28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B16D4F9-A425-4125-8718-5FADE30D093F}" type="pres">
      <dgm:prSet presAssocID="{17ED8B83-1C34-4308-87D1-EAF264D9F288}" presName="dummy" presStyleCnt="0"/>
      <dgm:spPr/>
    </dgm:pt>
    <dgm:pt modelId="{26E73DCC-42D6-4524-9A75-5EE9A988AA09}" type="pres">
      <dgm:prSet presAssocID="{1FA63C2C-A178-4B35-A60F-BC403142091F}" presName="sibTrans" presStyleLbl="sibTrans2D1" presStyleIdx="4" presStyleCnt="6"/>
      <dgm:spPr/>
      <dgm:t>
        <a:bodyPr/>
        <a:lstStyle/>
        <a:p>
          <a:endParaRPr lang="es-MX"/>
        </a:p>
      </dgm:t>
    </dgm:pt>
    <dgm:pt modelId="{8649A504-ECB2-48F3-A857-4A392398B5B3}" type="pres">
      <dgm:prSet presAssocID="{7562FF3B-6DD7-4F92-B70A-3843AAFF1DC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55EE71B-C86C-4F7D-93F8-2CF38AF31A62}" type="pres">
      <dgm:prSet presAssocID="{7562FF3B-6DD7-4F92-B70A-3843AAFF1DC9}" presName="dummy" presStyleCnt="0"/>
      <dgm:spPr/>
    </dgm:pt>
    <dgm:pt modelId="{05D644E1-AA87-43D4-898C-EBC4B3917AE0}" type="pres">
      <dgm:prSet presAssocID="{56C1ACA9-26AD-4A82-873D-BAA03E790404}" presName="sibTrans" presStyleLbl="sibTrans2D1" presStyleIdx="5" presStyleCnt="6"/>
      <dgm:spPr/>
      <dgm:t>
        <a:bodyPr/>
        <a:lstStyle/>
        <a:p>
          <a:endParaRPr lang="es-MX"/>
        </a:p>
      </dgm:t>
    </dgm:pt>
  </dgm:ptLst>
  <dgm:cxnLst>
    <dgm:cxn modelId="{9391C4AB-D4C0-4621-BB27-4955639EFD33}" type="presOf" srcId="{8B3D2B1C-EC98-48AB-B84A-7F41B2AAC8C8}" destId="{1CC15F1E-8AE9-4461-92A4-10DAB1CA4C76}" srcOrd="0" destOrd="0" presId="urn:microsoft.com/office/officeart/2005/8/layout/radial6"/>
    <dgm:cxn modelId="{48AD538C-05CD-42BB-9776-6218FCA66546}" type="presOf" srcId="{7562FF3B-6DD7-4F92-B70A-3843AAFF1DC9}" destId="{8649A504-ECB2-48F3-A857-4A392398B5B3}" srcOrd="0" destOrd="0" presId="urn:microsoft.com/office/officeart/2005/8/layout/radial6"/>
    <dgm:cxn modelId="{97206049-8AE9-47C9-B491-C7C73127A558}" type="presOf" srcId="{8338526B-3F0D-4869-A2A3-244E4FC3FD5E}" destId="{92E957DF-0EC9-40AC-B1D5-3EC8B654E916}" srcOrd="0" destOrd="0" presId="urn:microsoft.com/office/officeart/2005/8/layout/radial6"/>
    <dgm:cxn modelId="{DC0DD4F5-3DC0-47A8-92C9-5AA70DD54964}" srcId="{46EAE1B0-B7E8-4FF3-B949-73D4E981F0F3}" destId="{EE6165B7-5DEE-4F38-9DB0-688D87462EBD}" srcOrd="2" destOrd="0" parTransId="{6C9742AE-78B3-40D7-A369-750605E7F25E}" sibTransId="{3777C3F1-0624-42D9-9EF9-49868C8F9D96}"/>
    <dgm:cxn modelId="{5CBCDC84-C858-4898-8AEB-74EF6BDB40D1}" type="presOf" srcId="{46EAE1B0-B7E8-4FF3-B949-73D4E981F0F3}" destId="{5ADCCB43-350E-4B12-BDA5-C00859B3E320}" srcOrd="0" destOrd="0" presId="urn:microsoft.com/office/officeart/2005/8/layout/radial6"/>
    <dgm:cxn modelId="{111E2F21-E5FD-43B2-88C5-6E0D058602C7}" type="presOf" srcId="{EE6165B7-5DEE-4F38-9DB0-688D87462EBD}" destId="{281BCCD5-526A-47C6-80EA-1F9B90ED8A2F}" srcOrd="0" destOrd="0" presId="urn:microsoft.com/office/officeart/2005/8/layout/radial6"/>
    <dgm:cxn modelId="{D46F6D3C-5128-456E-991E-72F0D11DD420}" type="presOf" srcId="{1FA63C2C-A178-4B35-A60F-BC403142091F}" destId="{26E73DCC-42D6-4524-9A75-5EE9A988AA09}" srcOrd="0" destOrd="0" presId="urn:microsoft.com/office/officeart/2005/8/layout/radial6"/>
    <dgm:cxn modelId="{632BCF64-F622-4318-9379-9B2EBD6CF1BA}" type="presOf" srcId="{1D5C14B8-5C35-4016-AD35-8AF336BF3353}" destId="{82D27452-407C-414D-BC4B-57290C95EE20}" srcOrd="0" destOrd="0" presId="urn:microsoft.com/office/officeart/2005/8/layout/radial6"/>
    <dgm:cxn modelId="{B65C7A91-BB7B-40EF-B47E-D15FB259FA92}" type="presOf" srcId="{08C2726A-69B6-4124-A5A1-C743784461E7}" destId="{8D8076C1-6F44-4F48-B465-B5A9584BF2D1}" srcOrd="0" destOrd="0" presId="urn:microsoft.com/office/officeart/2005/8/layout/radial6"/>
    <dgm:cxn modelId="{1E830502-D1F7-4BDA-87FB-1CFC62DE4A6B}" type="presOf" srcId="{3777C3F1-0624-42D9-9EF9-49868C8F9D96}" destId="{3DB4074F-B154-4989-9F8A-C4E48EA7AE15}" srcOrd="0" destOrd="0" presId="urn:microsoft.com/office/officeart/2005/8/layout/radial6"/>
    <dgm:cxn modelId="{D1685D2C-2F1F-4DE3-852E-4D1EEA1B5B67}" srcId="{D438A9C5-58FF-44B8-B1BF-4AFDDB04E631}" destId="{46EAE1B0-B7E8-4FF3-B949-73D4E981F0F3}" srcOrd="0" destOrd="0" parTransId="{BF299EF3-F916-4B00-A0F8-BF18386484A7}" sibTransId="{9E3D1B0C-DEBF-4D8D-8F7E-D8F6589809CB}"/>
    <dgm:cxn modelId="{F580E57B-B35E-44F3-9F40-8ADFC51049F3}" type="presOf" srcId="{56C1ACA9-26AD-4A82-873D-BAA03E790404}" destId="{05D644E1-AA87-43D4-898C-EBC4B3917AE0}" srcOrd="0" destOrd="0" presId="urn:microsoft.com/office/officeart/2005/8/layout/radial6"/>
    <dgm:cxn modelId="{77C56DBF-7658-4D89-B35A-D68443EF4A42}" type="presOf" srcId="{44D92A85-562E-4B23-AFDD-AD17169C3DD9}" destId="{03B13491-5BA4-4F19-8D15-B81F0174A860}" srcOrd="0" destOrd="0" presId="urn:microsoft.com/office/officeart/2005/8/layout/radial6"/>
    <dgm:cxn modelId="{1287275E-0749-4833-B862-91430043B503}" type="presOf" srcId="{D438A9C5-58FF-44B8-B1BF-4AFDDB04E631}" destId="{9112F3F6-7467-40B2-9A39-07680CF1B0A7}" srcOrd="0" destOrd="0" presId="urn:microsoft.com/office/officeart/2005/8/layout/radial6"/>
    <dgm:cxn modelId="{A5ED3198-5988-4442-9A0F-16AF2EF1456D}" srcId="{46EAE1B0-B7E8-4FF3-B949-73D4E981F0F3}" destId="{7562FF3B-6DD7-4F92-B70A-3843AAFF1DC9}" srcOrd="5" destOrd="0" parTransId="{E84CCFA1-8FB4-48ED-8D24-7F30C5A391CA}" sibTransId="{56C1ACA9-26AD-4A82-873D-BAA03E790404}"/>
    <dgm:cxn modelId="{E94676D5-B401-40C3-A1FB-C778E122B204}" srcId="{46EAE1B0-B7E8-4FF3-B949-73D4E981F0F3}" destId="{53889B93-BEEE-4F16-98A3-A77C32BB522D}" srcOrd="0" destOrd="0" parTransId="{2C2785B0-1F20-46F9-A744-22BCB3287EE2}" sibTransId="{08C2726A-69B6-4124-A5A1-C743784461E7}"/>
    <dgm:cxn modelId="{DB2ADB72-DE65-43EB-A4E6-7A3B496B3AAA}" type="presOf" srcId="{17ED8B83-1C34-4308-87D1-EAF264D9F288}" destId="{E26DFC58-9204-457D-82F7-443A13939F54}" srcOrd="0" destOrd="0" presId="urn:microsoft.com/office/officeart/2005/8/layout/radial6"/>
    <dgm:cxn modelId="{A2C7B84E-B917-4C6B-B3C5-316B9BAD67D5}" type="presOf" srcId="{53889B93-BEEE-4F16-98A3-A77C32BB522D}" destId="{D4B5DA73-3A8B-4030-830B-27BFBE091447}" srcOrd="0" destOrd="0" presId="urn:microsoft.com/office/officeart/2005/8/layout/radial6"/>
    <dgm:cxn modelId="{6D315236-5205-4856-9556-06901ECBD1F2}" srcId="{46EAE1B0-B7E8-4FF3-B949-73D4E981F0F3}" destId="{17ED8B83-1C34-4308-87D1-EAF264D9F288}" srcOrd="4" destOrd="0" parTransId="{74EEE591-D94A-4026-83F2-9E17CDCB05C5}" sibTransId="{1FA63C2C-A178-4B35-A60F-BC403142091F}"/>
    <dgm:cxn modelId="{C5B4801B-76E8-44FC-BFA3-E3715BDBB271}" srcId="{46EAE1B0-B7E8-4FF3-B949-73D4E981F0F3}" destId="{8338526B-3F0D-4869-A2A3-244E4FC3FD5E}" srcOrd="1" destOrd="0" parTransId="{4EAE90A2-24BD-41AF-88C0-FB375448A495}" sibTransId="{1D5C14B8-5C35-4016-AD35-8AF336BF3353}"/>
    <dgm:cxn modelId="{BFEB6AE9-10B0-4111-A2CA-58B3DC8E7E1F}" srcId="{46EAE1B0-B7E8-4FF3-B949-73D4E981F0F3}" destId="{8B3D2B1C-EC98-48AB-B84A-7F41B2AAC8C8}" srcOrd="3" destOrd="0" parTransId="{394B13C4-F57B-46D6-AB62-A55A24FEBEB9}" sibTransId="{44D92A85-562E-4B23-AFDD-AD17169C3DD9}"/>
    <dgm:cxn modelId="{5A33966B-D403-4913-BEE9-9385D8794DE7}" type="presParOf" srcId="{9112F3F6-7467-40B2-9A39-07680CF1B0A7}" destId="{5ADCCB43-350E-4B12-BDA5-C00859B3E320}" srcOrd="0" destOrd="0" presId="urn:microsoft.com/office/officeart/2005/8/layout/radial6"/>
    <dgm:cxn modelId="{53B2BE02-1502-46C9-8B2D-286C682A626B}" type="presParOf" srcId="{9112F3F6-7467-40B2-9A39-07680CF1B0A7}" destId="{D4B5DA73-3A8B-4030-830B-27BFBE091447}" srcOrd="1" destOrd="0" presId="urn:microsoft.com/office/officeart/2005/8/layout/radial6"/>
    <dgm:cxn modelId="{08DDC39A-9BA0-4C46-BFC0-F576205BC89D}" type="presParOf" srcId="{9112F3F6-7467-40B2-9A39-07680CF1B0A7}" destId="{4C865DD7-9713-4C42-9E1C-9DC56DCF5541}" srcOrd="2" destOrd="0" presId="urn:microsoft.com/office/officeart/2005/8/layout/radial6"/>
    <dgm:cxn modelId="{F3AB4FD0-1319-4184-A734-B507054F41E5}" type="presParOf" srcId="{9112F3F6-7467-40B2-9A39-07680CF1B0A7}" destId="{8D8076C1-6F44-4F48-B465-B5A9584BF2D1}" srcOrd="3" destOrd="0" presId="urn:microsoft.com/office/officeart/2005/8/layout/radial6"/>
    <dgm:cxn modelId="{0F5AF4A6-38A0-4CB7-8FC7-9B7EE837B153}" type="presParOf" srcId="{9112F3F6-7467-40B2-9A39-07680CF1B0A7}" destId="{92E957DF-0EC9-40AC-B1D5-3EC8B654E916}" srcOrd="4" destOrd="0" presId="urn:microsoft.com/office/officeart/2005/8/layout/radial6"/>
    <dgm:cxn modelId="{A12C2495-3FB8-4649-A3E9-3E3191AADFAA}" type="presParOf" srcId="{9112F3F6-7467-40B2-9A39-07680CF1B0A7}" destId="{564074F5-DD1F-41C3-AB86-77FCA9D36101}" srcOrd="5" destOrd="0" presId="urn:microsoft.com/office/officeart/2005/8/layout/radial6"/>
    <dgm:cxn modelId="{C3B17C1D-CA7A-48FB-AB22-297C53F76008}" type="presParOf" srcId="{9112F3F6-7467-40B2-9A39-07680CF1B0A7}" destId="{82D27452-407C-414D-BC4B-57290C95EE20}" srcOrd="6" destOrd="0" presId="urn:microsoft.com/office/officeart/2005/8/layout/radial6"/>
    <dgm:cxn modelId="{3A2EC1A9-1F15-46E4-8AA3-CC30F83A57C3}" type="presParOf" srcId="{9112F3F6-7467-40B2-9A39-07680CF1B0A7}" destId="{281BCCD5-526A-47C6-80EA-1F9B90ED8A2F}" srcOrd="7" destOrd="0" presId="urn:microsoft.com/office/officeart/2005/8/layout/radial6"/>
    <dgm:cxn modelId="{033E4D99-4697-46BA-96FA-7A019693FB8B}" type="presParOf" srcId="{9112F3F6-7467-40B2-9A39-07680CF1B0A7}" destId="{56AAF871-5E92-4D5D-AD6B-2E5062497787}" srcOrd="8" destOrd="0" presId="urn:microsoft.com/office/officeart/2005/8/layout/radial6"/>
    <dgm:cxn modelId="{260AAD04-9D44-4E35-A16C-BE7A9E6D4CDA}" type="presParOf" srcId="{9112F3F6-7467-40B2-9A39-07680CF1B0A7}" destId="{3DB4074F-B154-4989-9F8A-C4E48EA7AE15}" srcOrd="9" destOrd="0" presId="urn:microsoft.com/office/officeart/2005/8/layout/radial6"/>
    <dgm:cxn modelId="{ED381DE6-5F49-4BA1-93AA-65F5390623F0}" type="presParOf" srcId="{9112F3F6-7467-40B2-9A39-07680CF1B0A7}" destId="{1CC15F1E-8AE9-4461-92A4-10DAB1CA4C76}" srcOrd="10" destOrd="0" presId="urn:microsoft.com/office/officeart/2005/8/layout/radial6"/>
    <dgm:cxn modelId="{326FCAE6-BD58-4334-881C-D307631C4759}" type="presParOf" srcId="{9112F3F6-7467-40B2-9A39-07680CF1B0A7}" destId="{73BEEC7B-B0C7-48E1-A264-C904D74389FA}" srcOrd="11" destOrd="0" presId="urn:microsoft.com/office/officeart/2005/8/layout/radial6"/>
    <dgm:cxn modelId="{A05108F7-FCE5-45E5-8032-B687E9E0A572}" type="presParOf" srcId="{9112F3F6-7467-40B2-9A39-07680CF1B0A7}" destId="{03B13491-5BA4-4F19-8D15-B81F0174A860}" srcOrd="12" destOrd="0" presId="urn:microsoft.com/office/officeart/2005/8/layout/radial6"/>
    <dgm:cxn modelId="{E7A98959-1F60-4DC6-83AB-074074751167}" type="presParOf" srcId="{9112F3F6-7467-40B2-9A39-07680CF1B0A7}" destId="{E26DFC58-9204-457D-82F7-443A13939F54}" srcOrd="13" destOrd="0" presId="urn:microsoft.com/office/officeart/2005/8/layout/radial6"/>
    <dgm:cxn modelId="{1607C86F-10CA-4E94-ABF8-DB9593EE2B05}" type="presParOf" srcId="{9112F3F6-7467-40B2-9A39-07680CF1B0A7}" destId="{0B16D4F9-A425-4125-8718-5FADE30D093F}" srcOrd="14" destOrd="0" presId="urn:microsoft.com/office/officeart/2005/8/layout/radial6"/>
    <dgm:cxn modelId="{1BD26A41-C87F-4088-B4FC-71CAE9F016CA}" type="presParOf" srcId="{9112F3F6-7467-40B2-9A39-07680CF1B0A7}" destId="{26E73DCC-42D6-4524-9A75-5EE9A988AA09}" srcOrd="15" destOrd="0" presId="urn:microsoft.com/office/officeart/2005/8/layout/radial6"/>
    <dgm:cxn modelId="{E18CBF92-A403-45DD-80B3-C06D70AD2B9F}" type="presParOf" srcId="{9112F3F6-7467-40B2-9A39-07680CF1B0A7}" destId="{8649A504-ECB2-48F3-A857-4A392398B5B3}" srcOrd="16" destOrd="0" presId="urn:microsoft.com/office/officeart/2005/8/layout/radial6"/>
    <dgm:cxn modelId="{8C5A9BD4-DD68-4267-A5B6-B020E286D7E0}" type="presParOf" srcId="{9112F3F6-7467-40B2-9A39-07680CF1B0A7}" destId="{F55EE71B-C86C-4F7D-93F8-2CF38AF31A62}" srcOrd="17" destOrd="0" presId="urn:microsoft.com/office/officeart/2005/8/layout/radial6"/>
    <dgm:cxn modelId="{BC29DEDE-B43E-4897-8203-11ABA4F8BD40}" type="presParOf" srcId="{9112F3F6-7467-40B2-9A39-07680CF1B0A7}" destId="{05D644E1-AA87-43D4-898C-EBC4B3917AE0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ABA4F2-72DD-456B-9E81-665499A806A1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F9C8037-4716-49AD-A0C5-6031219DABB8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FF99FF"/>
          </a:solidFill>
        </a:ln>
      </dgm:spPr>
      <dgm:t>
        <a:bodyPr/>
        <a:lstStyle/>
        <a:p>
          <a:r>
            <a:rPr lang="es-MX" dirty="0" smtClean="0">
              <a:latin typeface="Berlin Sans FB Demi" pitchFamily="34" charset="0"/>
            </a:rPr>
            <a:t>Violencia en el amor.</a:t>
          </a:r>
          <a:endParaRPr lang="es-MX" dirty="0">
            <a:latin typeface="Berlin Sans FB Demi" pitchFamily="34" charset="0"/>
          </a:endParaRPr>
        </a:p>
      </dgm:t>
    </dgm:pt>
    <dgm:pt modelId="{15B59590-FAE9-4A48-88A5-30B6941618AF}" type="parTrans" cxnId="{0248D9DB-9038-48A9-B1CA-DED924A82F6E}">
      <dgm:prSet/>
      <dgm:spPr/>
      <dgm:t>
        <a:bodyPr/>
        <a:lstStyle/>
        <a:p>
          <a:endParaRPr lang="es-MX"/>
        </a:p>
      </dgm:t>
    </dgm:pt>
    <dgm:pt modelId="{BD36F983-9412-4409-AAAE-4DA13742A23F}" type="sibTrans" cxnId="{0248D9DB-9038-48A9-B1CA-DED924A82F6E}">
      <dgm:prSet/>
      <dgm:spPr/>
      <dgm:t>
        <a:bodyPr/>
        <a:lstStyle/>
        <a:p>
          <a:endParaRPr lang="es-MX"/>
        </a:p>
      </dgm:t>
    </dgm:pt>
    <dgm:pt modelId="{B26AA082-4B40-4FDB-9F67-7226E68B9558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FF99FF"/>
          </a:solidFill>
        </a:ln>
      </dgm:spPr>
      <dgm:t>
        <a:bodyPr/>
        <a:lstStyle/>
        <a:p>
          <a:r>
            <a:rPr lang="es-MX" sz="1900" dirty="0" smtClean="0">
              <a:latin typeface="Berlin Sans FB Demi" pitchFamily="34" charset="0"/>
            </a:rPr>
            <a:t>Daño físico, emocional, sexual.</a:t>
          </a:r>
          <a:endParaRPr lang="es-MX" sz="1900" dirty="0">
            <a:latin typeface="Berlin Sans FB Demi" pitchFamily="34" charset="0"/>
          </a:endParaRPr>
        </a:p>
      </dgm:t>
    </dgm:pt>
    <dgm:pt modelId="{8817F8C2-B592-414B-95A2-2E9AE569DF81}" type="parTrans" cxnId="{1BBF4072-DF7E-47D6-862F-A9E0EAFA2696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es-MX"/>
        </a:p>
      </dgm:t>
    </dgm:pt>
    <dgm:pt modelId="{905FCFB5-F91C-4033-928D-05904919FFC2}" type="sibTrans" cxnId="{1BBF4072-DF7E-47D6-862F-A9E0EAFA2696}">
      <dgm:prSet/>
      <dgm:spPr/>
      <dgm:t>
        <a:bodyPr/>
        <a:lstStyle/>
        <a:p>
          <a:endParaRPr lang="es-MX"/>
        </a:p>
      </dgm:t>
    </dgm:pt>
    <dgm:pt modelId="{975E46C1-9E44-4574-A2A5-164E3F906D23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FF99FF"/>
          </a:solidFill>
        </a:ln>
      </dgm:spPr>
      <dgm:t>
        <a:bodyPr/>
        <a:lstStyle/>
        <a:p>
          <a:r>
            <a:rPr lang="es-MX" sz="2000" b="0" dirty="0" smtClean="0">
              <a:latin typeface="Berlin Sans FB Demi" pitchFamily="34" charset="0"/>
            </a:rPr>
            <a:t>Controlar a la otra persona.</a:t>
          </a:r>
          <a:endParaRPr lang="es-MX" sz="2000" b="0" dirty="0">
            <a:latin typeface="Berlin Sans FB Demi" pitchFamily="34" charset="0"/>
          </a:endParaRPr>
        </a:p>
      </dgm:t>
    </dgm:pt>
    <dgm:pt modelId="{5497F6AD-65D0-4D28-8F0F-B2C2E07AAD9D}" type="parTrans" cxnId="{4C9C3805-0BA6-440A-BAF9-2434FB99B00E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es-MX"/>
        </a:p>
      </dgm:t>
    </dgm:pt>
    <dgm:pt modelId="{00B65C1C-3777-48FA-B5EC-D077B7D5B9A5}" type="sibTrans" cxnId="{4C9C3805-0BA6-440A-BAF9-2434FB99B00E}">
      <dgm:prSet/>
      <dgm:spPr/>
      <dgm:t>
        <a:bodyPr/>
        <a:lstStyle/>
        <a:p>
          <a:endParaRPr lang="es-MX"/>
        </a:p>
      </dgm:t>
    </dgm:pt>
    <dgm:pt modelId="{7AA3C541-1566-4263-BA62-7FC3D163F943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FF99FF"/>
          </a:solidFill>
        </a:ln>
      </dgm:spPr>
      <dgm:t>
        <a:bodyPr/>
        <a:lstStyle/>
        <a:p>
          <a:r>
            <a:rPr lang="es-MX" sz="1700" dirty="0" smtClean="0">
              <a:latin typeface="Berlin Sans FB Demi" pitchFamily="34" charset="0"/>
            </a:rPr>
            <a:t>Ataque al autoestima, insultos, golpes.</a:t>
          </a:r>
          <a:endParaRPr lang="es-MX" sz="1700" dirty="0">
            <a:latin typeface="Berlin Sans FB Demi" pitchFamily="34" charset="0"/>
          </a:endParaRPr>
        </a:p>
      </dgm:t>
    </dgm:pt>
    <dgm:pt modelId="{84EBBC4E-64B9-4E0C-A2A5-C5C40C2C623E}" type="parTrans" cxnId="{309562A6-85CF-4903-8AFA-EE5CC8F04B80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es-MX"/>
        </a:p>
      </dgm:t>
    </dgm:pt>
    <dgm:pt modelId="{51DA39FB-5E7B-404C-89E5-1AD02EC0A415}" type="sibTrans" cxnId="{309562A6-85CF-4903-8AFA-EE5CC8F04B80}">
      <dgm:prSet/>
      <dgm:spPr/>
      <dgm:t>
        <a:bodyPr/>
        <a:lstStyle/>
        <a:p>
          <a:endParaRPr lang="es-MX"/>
        </a:p>
      </dgm:t>
    </dgm:pt>
    <dgm:pt modelId="{05CA26F1-5917-4101-9437-7A3A9496C68F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FF99FF"/>
          </a:solidFill>
        </a:ln>
      </dgm:spPr>
      <dgm:t>
        <a:bodyPr/>
        <a:lstStyle/>
        <a:p>
          <a:r>
            <a:rPr lang="es-MX" sz="2400" dirty="0" smtClean="0">
              <a:latin typeface="Berlin Sans FB Demi" pitchFamily="34" charset="0"/>
            </a:rPr>
            <a:t>Hay tres etapas.</a:t>
          </a:r>
          <a:endParaRPr lang="es-MX" sz="2400" dirty="0">
            <a:latin typeface="Berlin Sans FB Demi" pitchFamily="34" charset="0"/>
          </a:endParaRPr>
        </a:p>
      </dgm:t>
    </dgm:pt>
    <dgm:pt modelId="{0F686201-023A-4AAF-B92A-F65CD62A5A9F}" type="parTrans" cxnId="{7B881A83-E78B-4297-8E6E-F112159104E4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es-MX"/>
        </a:p>
      </dgm:t>
    </dgm:pt>
    <dgm:pt modelId="{F000D257-203F-4533-B2E4-AF0C9F8AE166}" type="sibTrans" cxnId="{7B881A83-E78B-4297-8E6E-F112159104E4}">
      <dgm:prSet/>
      <dgm:spPr/>
      <dgm:t>
        <a:bodyPr/>
        <a:lstStyle/>
        <a:p>
          <a:endParaRPr lang="es-MX"/>
        </a:p>
      </dgm:t>
    </dgm:pt>
    <dgm:pt modelId="{1831704B-0B84-4F24-8423-882CA3EA11D6}" type="pres">
      <dgm:prSet presAssocID="{E7ABA4F2-72DD-456B-9E81-665499A806A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2FCB69A-4A9D-47EB-A612-6AFDA3580D57}" type="pres">
      <dgm:prSet presAssocID="{2F9C8037-4716-49AD-A0C5-6031219DABB8}" presName="centerShape" presStyleLbl="node0" presStyleIdx="0" presStyleCnt="1"/>
      <dgm:spPr/>
      <dgm:t>
        <a:bodyPr/>
        <a:lstStyle/>
        <a:p>
          <a:endParaRPr lang="es-MX"/>
        </a:p>
      </dgm:t>
    </dgm:pt>
    <dgm:pt modelId="{78E0E0ED-1508-447F-B399-9C35DAAC7933}" type="pres">
      <dgm:prSet presAssocID="{8817F8C2-B592-414B-95A2-2E9AE569DF81}" presName="parTrans" presStyleLbl="sibTrans2D1" presStyleIdx="0" presStyleCnt="4"/>
      <dgm:spPr/>
      <dgm:t>
        <a:bodyPr/>
        <a:lstStyle/>
        <a:p>
          <a:endParaRPr lang="es-MX"/>
        </a:p>
      </dgm:t>
    </dgm:pt>
    <dgm:pt modelId="{EBCE53B9-C388-4580-8728-CF5AA7E991AB}" type="pres">
      <dgm:prSet presAssocID="{8817F8C2-B592-414B-95A2-2E9AE569DF81}" presName="connectorText" presStyleLbl="sibTrans2D1" presStyleIdx="0" presStyleCnt="4"/>
      <dgm:spPr/>
      <dgm:t>
        <a:bodyPr/>
        <a:lstStyle/>
        <a:p>
          <a:endParaRPr lang="es-MX"/>
        </a:p>
      </dgm:t>
    </dgm:pt>
    <dgm:pt modelId="{06F878A0-EB1B-4A5F-A58E-F4940FBA91D1}" type="pres">
      <dgm:prSet presAssocID="{B26AA082-4B40-4FDB-9F67-7226E68B955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C331615-EC3D-437D-94DD-6D68BA58A6F7}" type="pres">
      <dgm:prSet presAssocID="{5497F6AD-65D0-4D28-8F0F-B2C2E07AAD9D}" presName="parTrans" presStyleLbl="sibTrans2D1" presStyleIdx="1" presStyleCnt="4"/>
      <dgm:spPr/>
      <dgm:t>
        <a:bodyPr/>
        <a:lstStyle/>
        <a:p>
          <a:endParaRPr lang="es-MX"/>
        </a:p>
      </dgm:t>
    </dgm:pt>
    <dgm:pt modelId="{A7DF9F92-E613-41BD-9AD0-AC406A47CD4A}" type="pres">
      <dgm:prSet presAssocID="{5497F6AD-65D0-4D28-8F0F-B2C2E07AAD9D}" presName="connectorText" presStyleLbl="sibTrans2D1" presStyleIdx="1" presStyleCnt="4"/>
      <dgm:spPr/>
      <dgm:t>
        <a:bodyPr/>
        <a:lstStyle/>
        <a:p>
          <a:endParaRPr lang="es-MX"/>
        </a:p>
      </dgm:t>
    </dgm:pt>
    <dgm:pt modelId="{E72175DF-653F-45B2-91BC-BCB037DAA7E6}" type="pres">
      <dgm:prSet presAssocID="{975E46C1-9E44-4574-A2A5-164E3F906D2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6C121FF-6138-4D12-96CF-21A88B9C571E}" type="pres">
      <dgm:prSet presAssocID="{84EBBC4E-64B9-4E0C-A2A5-C5C40C2C623E}" presName="parTrans" presStyleLbl="sibTrans2D1" presStyleIdx="2" presStyleCnt="4"/>
      <dgm:spPr/>
      <dgm:t>
        <a:bodyPr/>
        <a:lstStyle/>
        <a:p>
          <a:endParaRPr lang="es-MX"/>
        </a:p>
      </dgm:t>
    </dgm:pt>
    <dgm:pt modelId="{5D74CE31-52CA-4DFF-8462-B5540062A634}" type="pres">
      <dgm:prSet presAssocID="{84EBBC4E-64B9-4E0C-A2A5-C5C40C2C623E}" presName="connectorText" presStyleLbl="sibTrans2D1" presStyleIdx="2" presStyleCnt="4"/>
      <dgm:spPr/>
      <dgm:t>
        <a:bodyPr/>
        <a:lstStyle/>
        <a:p>
          <a:endParaRPr lang="es-MX"/>
        </a:p>
      </dgm:t>
    </dgm:pt>
    <dgm:pt modelId="{52F21C6D-CEDD-4A3F-BF33-5FB586194E96}" type="pres">
      <dgm:prSet presAssocID="{7AA3C541-1566-4263-BA62-7FC3D163F94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C7F1315-9F69-4DFD-8456-B95B843BE970}" type="pres">
      <dgm:prSet presAssocID="{0F686201-023A-4AAF-B92A-F65CD62A5A9F}" presName="parTrans" presStyleLbl="sibTrans2D1" presStyleIdx="3" presStyleCnt="4"/>
      <dgm:spPr/>
      <dgm:t>
        <a:bodyPr/>
        <a:lstStyle/>
        <a:p>
          <a:endParaRPr lang="es-MX"/>
        </a:p>
      </dgm:t>
    </dgm:pt>
    <dgm:pt modelId="{E49A3FAF-4B01-4DAC-A66C-9291C2457569}" type="pres">
      <dgm:prSet presAssocID="{0F686201-023A-4AAF-B92A-F65CD62A5A9F}" presName="connectorText" presStyleLbl="sibTrans2D1" presStyleIdx="3" presStyleCnt="4"/>
      <dgm:spPr/>
      <dgm:t>
        <a:bodyPr/>
        <a:lstStyle/>
        <a:p>
          <a:endParaRPr lang="es-MX"/>
        </a:p>
      </dgm:t>
    </dgm:pt>
    <dgm:pt modelId="{9AE61473-C034-4E0D-ACD2-EC2C87896E86}" type="pres">
      <dgm:prSet presAssocID="{05CA26F1-5917-4101-9437-7A3A9496C68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A299483-1049-4BFC-8DDC-4E3B8594BBB2}" type="presOf" srcId="{05CA26F1-5917-4101-9437-7A3A9496C68F}" destId="{9AE61473-C034-4E0D-ACD2-EC2C87896E86}" srcOrd="0" destOrd="0" presId="urn:microsoft.com/office/officeart/2005/8/layout/radial5"/>
    <dgm:cxn modelId="{F37E0C5F-604B-45AF-8928-241B975296E6}" type="presOf" srcId="{8817F8C2-B592-414B-95A2-2E9AE569DF81}" destId="{78E0E0ED-1508-447F-B399-9C35DAAC7933}" srcOrd="0" destOrd="0" presId="urn:microsoft.com/office/officeart/2005/8/layout/radial5"/>
    <dgm:cxn modelId="{2EB36522-49BA-4813-B2E2-537FDE998B17}" type="presOf" srcId="{0F686201-023A-4AAF-B92A-F65CD62A5A9F}" destId="{1C7F1315-9F69-4DFD-8456-B95B843BE970}" srcOrd="0" destOrd="0" presId="urn:microsoft.com/office/officeart/2005/8/layout/radial5"/>
    <dgm:cxn modelId="{72B7D12F-168E-44E3-96E0-DD4AD9FD8F74}" type="presOf" srcId="{0F686201-023A-4AAF-B92A-F65CD62A5A9F}" destId="{E49A3FAF-4B01-4DAC-A66C-9291C2457569}" srcOrd="1" destOrd="0" presId="urn:microsoft.com/office/officeart/2005/8/layout/radial5"/>
    <dgm:cxn modelId="{309562A6-85CF-4903-8AFA-EE5CC8F04B80}" srcId="{2F9C8037-4716-49AD-A0C5-6031219DABB8}" destId="{7AA3C541-1566-4263-BA62-7FC3D163F943}" srcOrd="2" destOrd="0" parTransId="{84EBBC4E-64B9-4E0C-A2A5-C5C40C2C623E}" sibTransId="{51DA39FB-5E7B-404C-89E5-1AD02EC0A415}"/>
    <dgm:cxn modelId="{3BE131C5-C725-4BBC-ACC7-07997C28104F}" type="presOf" srcId="{7AA3C541-1566-4263-BA62-7FC3D163F943}" destId="{52F21C6D-CEDD-4A3F-BF33-5FB586194E96}" srcOrd="0" destOrd="0" presId="urn:microsoft.com/office/officeart/2005/8/layout/radial5"/>
    <dgm:cxn modelId="{A90AFEF0-A806-40E2-B208-5428C77E1B10}" type="presOf" srcId="{B26AA082-4B40-4FDB-9F67-7226E68B9558}" destId="{06F878A0-EB1B-4A5F-A58E-F4940FBA91D1}" srcOrd="0" destOrd="0" presId="urn:microsoft.com/office/officeart/2005/8/layout/radial5"/>
    <dgm:cxn modelId="{0248D9DB-9038-48A9-B1CA-DED924A82F6E}" srcId="{E7ABA4F2-72DD-456B-9E81-665499A806A1}" destId="{2F9C8037-4716-49AD-A0C5-6031219DABB8}" srcOrd="0" destOrd="0" parTransId="{15B59590-FAE9-4A48-88A5-30B6941618AF}" sibTransId="{BD36F983-9412-4409-AAAE-4DA13742A23F}"/>
    <dgm:cxn modelId="{1BBF4072-DF7E-47D6-862F-A9E0EAFA2696}" srcId="{2F9C8037-4716-49AD-A0C5-6031219DABB8}" destId="{B26AA082-4B40-4FDB-9F67-7226E68B9558}" srcOrd="0" destOrd="0" parTransId="{8817F8C2-B592-414B-95A2-2E9AE569DF81}" sibTransId="{905FCFB5-F91C-4033-928D-05904919FFC2}"/>
    <dgm:cxn modelId="{7B881A83-E78B-4297-8E6E-F112159104E4}" srcId="{2F9C8037-4716-49AD-A0C5-6031219DABB8}" destId="{05CA26F1-5917-4101-9437-7A3A9496C68F}" srcOrd="3" destOrd="0" parTransId="{0F686201-023A-4AAF-B92A-F65CD62A5A9F}" sibTransId="{F000D257-203F-4533-B2E4-AF0C9F8AE166}"/>
    <dgm:cxn modelId="{9E3645B5-C607-4FC7-BACF-0B105DFE27D2}" type="presOf" srcId="{975E46C1-9E44-4574-A2A5-164E3F906D23}" destId="{E72175DF-653F-45B2-91BC-BCB037DAA7E6}" srcOrd="0" destOrd="0" presId="urn:microsoft.com/office/officeart/2005/8/layout/radial5"/>
    <dgm:cxn modelId="{576E3380-2776-4C4C-B747-1C5D6C17AF3A}" type="presOf" srcId="{5497F6AD-65D0-4D28-8F0F-B2C2E07AAD9D}" destId="{A7DF9F92-E613-41BD-9AD0-AC406A47CD4A}" srcOrd="1" destOrd="0" presId="urn:microsoft.com/office/officeart/2005/8/layout/radial5"/>
    <dgm:cxn modelId="{74D8C0DB-70F5-49D8-A77D-2C650FB732AE}" type="presOf" srcId="{E7ABA4F2-72DD-456B-9E81-665499A806A1}" destId="{1831704B-0B84-4F24-8423-882CA3EA11D6}" srcOrd="0" destOrd="0" presId="urn:microsoft.com/office/officeart/2005/8/layout/radial5"/>
    <dgm:cxn modelId="{004D96EC-AE72-40AB-A16B-38EFAF286DB4}" type="presOf" srcId="{84EBBC4E-64B9-4E0C-A2A5-C5C40C2C623E}" destId="{C6C121FF-6138-4D12-96CF-21A88B9C571E}" srcOrd="0" destOrd="0" presId="urn:microsoft.com/office/officeart/2005/8/layout/radial5"/>
    <dgm:cxn modelId="{7CC2630F-625A-4FB4-9345-64B1F45B56C9}" type="presOf" srcId="{5497F6AD-65D0-4D28-8F0F-B2C2E07AAD9D}" destId="{DC331615-EC3D-437D-94DD-6D68BA58A6F7}" srcOrd="0" destOrd="0" presId="urn:microsoft.com/office/officeart/2005/8/layout/radial5"/>
    <dgm:cxn modelId="{861FAC22-B141-4421-9F3E-948EECC34558}" type="presOf" srcId="{84EBBC4E-64B9-4E0C-A2A5-C5C40C2C623E}" destId="{5D74CE31-52CA-4DFF-8462-B5540062A634}" srcOrd="1" destOrd="0" presId="urn:microsoft.com/office/officeart/2005/8/layout/radial5"/>
    <dgm:cxn modelId="{42A86486-A03B-4BF9-8495-3EF399448E05}" type="presOf" srcId="{8817F8C2-B592-414B-95A2-2E9AE569DF81}" destId="{EBCE53B9-C388-4580-8728-CF5AA7E991AB}" srcOrd="1" destOrd="0" presId="urn:microsoft.com/office/officeart/2005/8/layout/radial5"/>
    <dgm:cxn modelId="{DC4C495A-E96E-41B4-976B-40BA7CD3A7EC}" type="presOf" srcId="{2F9C8037-4716-49AD-A0C5-6031219DABB8}" destId="{72FCB69A-4A9D-47EB-A612-6AFDA3580D57}" srcOrd="0" destOrd="0" presId="urn:microsoft.com/office/officeart/2005/8/layout/radial5"/>
    <dgm:cxn modelId="{4C9C3805-0BA6-440A-BAF9-2434FB99B00E}" srcId="{2F9C8037-4716-49AD-A0C5-6031219DABB8}" destId="{975E46C1-9E44-4574-A2A5-164E3F906D23}" srcOrd="1" destOrd="0" parTransId="{5497F6AD-65D0-4D28-8F0F-B2C2E07AAD9D}" sibTransId="{00B65C1C-3777-48FA-B5EC-D077B7D5B9A5}"/>
    <dgm:cxn modelId="{5B529B26-0D43-4E39-A0BE-C415AFFF5F17}" type="presParOf" srcId="{1831704B-0B84-4F24-8423-882CA3EA11D6}" destId="{72FCB69A-4A9D-47EB-A612-6AFDA3580D57}" srcOrd="0" destOrd="0" presId="urn:microsoft.com/office/officeart/2005/8/layout/radial5"/>
    <dgm:cxn modelId="{DDB72374-647E-44E5-A669-3E3468238BC4}" type="presParOf" srcId="{1831704B-0B84-4F24-8423-882CA3EA11D6}" destId="{78E0E0ED-1508-447F-B399-9C35DAAC7933}" srcOrd="1" destOrd="0" presId="urn:microsoft.com/office/officeart/2005/8/layout/radial5"/>
    <dgm:cxn modelId="{EE1E9C67-A52E-43D9-9A83-056B8183A498}" type="presParOf" srcId="{78E0E0ED-1508-447F-B399-9C35DAAC7933}" destId="{EBCE53B9-C388-4580-8728-CF5AA7E991AB}" srcOrd="0" destOrd="0" presId="urn:microsoft.com/office/officeart/2005/8/layout/radial5"/>
    <dgm:cxn modelId="{69B9D3E4-D986-4ECC-8665-4C05B4D03B20}" type="presParOf" srcId="{1831704B-0B84-4F24-8423-882CA3EA11D6}" destId="{06F878A0-EB1B-4A5F-A58E-F4940FBA91D1}" srcOrd="2" destOrd="0" presId="urn:microsoft.com/office/officeart/2005/8/layout/radial5"/>
    <dgm:cxn modelId="{5A8D6B66-8AF9-445C-AC7B-80EB583CB43F}" type="presParOf" srcId="{1831704B-0B84-4F24-8423-882CA3EA11D6}" destId="{DC331615-EC3D-437D-94DD-6D68BA58A6F7}" srcOrd="3" destOrd="0" presId="urn:microsoft.com/office/officeart/2005/8/layout/radial5"/>
    <dgm:cxn modelId="{DE2F93AB-0751-438C-93EC-4226FE361EEE}" type="presParOf" srcId="{DC331615-EC3D-437D-94DD-6D68BA58A6F7}" destId="{A7DF9F92-E613-41BD-9AD0-AC406A47CD4A}" srcOrd="0" destOrd="0" presId="urn:microsoft.com/office/officeart/2005/8/layout/radial5"/>
    <dgm:cxn modelId="{A2617A3F-0AD1-4E4C-8FA6-503EFCF977D3}" type="presParOf" srcId="{1831704B-0B84-4F24-8423-882CA3EA11D6}" destId="{E72175DF-653F-45B2-91BC-BCB037DAA7E6}" srcOrd="4" destOrd="0" presId="urn:microsoft.com/office/officeart/2005/8/layout/radial5"/>
    <dgm:cxn modelId="{55DBDAF6-9FB8-4E80-9E15-E8AD61EF4287}" type="presParOf" srcId="{1831704B-0B84-4F24-8423-882CA3EA11D6}" destId="{C6C121FF-6138-4D12-96CF-21A88B9C571E}" srcOrd="5" destOrd="0" presId="urn:microsoft.com/office/officeart/2005/8/layout/radial5"/>
    <dgm:cxn modelId="{D1DF0183-A16C-4C24-8714-1B2A0EBEAD3C}" type="presParOf" srcId="{C6C121FF-6138-4D12-96CF-21A88B9C571E}" destId="{5D74CE31-52CA-4DFF-8462-B5540062A634}" srcOrd="0" destOrd="0" presId="urn:microsoft.com/office/officeart/2005/8/layout/radial5"/>
    <dgm:cxn modelId="{0EC28C69-4F67-41BC-9FCD-D651200B89FD}" type="presParOf" srcId="{1831704B-0B84-4F24-8423-882CA3EA11D6}" destId="{52F21C6D-CEDD-4A3F-BF33-5FB586194E96}" srcOrd="6" destOrd="0" presId="urn:microsoft.com/office/officeart/2005/8/layout/radial5"/>
    <dgm:cxn modelId="{EAE7EAEE-B18F-4780-9DAF-72A4A7D4DA19}" type="presParOf" srcId="{1831704B-0B84-4F24-8423-882CA3EA11D6}" destId="{1C7F1315-9F69-4DFD-8456-B95B843BE970}" srcOrd="7" destOrd="0" presId="urn:microsoft.com/office/officeart/2005/8/layout/radial5"/>
    <dgm:cxn modelId="{6A2176CC-A020-4A29-BBB8-EC26936C8003}" type="presParOf" srcId="{1C7F1315-9F69-4DFD-8456-B95B843BE970}" destId="{E49A3FAF-4B01-4DAC-A66C-9291C2457569}" srcOrd="0" destOrd="0" presId="urn:microsoft.com/office/officeart/2005/8/layout/radial5"/>
    <dgm:cxn modelId="{D0D76ACB-E01A-45B1-8D0B-C924857389C7}" type="presParOf" srcId="{1831704B-0B84-4F24-8423-882CA3EA11D6}" destId="{9AE61473-C034-4E0D-ACD2-EC2C87896E8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EAAD2-FE6F-41E9-8AD0-667B8453EC58}">
      <dsp:nvSpPr>
        <dsp:cNvPr id="0" name=""/>
        <dsp:cNvSpPr/>
      </dsp:nvSpPr>
      <dsp:spPr>
        <a:xfrm>
          <a:off x="4115283" y="3168351"/>
          <a:ext cx="338385" cy="2910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192" y="0"/>
              </a:lnTo>
              <a:lnTo>
                <a:pt x="169192" y="2910117"/>
              </a:lnTo>
              <a:lnTo>
                <a:pt x="338385" y="2910117"/>
              </a:lnTo>
            </a:path>
          </a:pathLst>
        </a:custGeom>
        <a:noFill/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59DA6937-685E-4D96-A262-60E9ABCB59FE}">
      <dsp:nvSpPr>
        <dsp:cNvPr id="0" name=""/>
        <dsp:cNvSpPr/>
      </dsp:nvSpPr>
      <dsp:spPr>
        <a:xfrm>
          <a:off x="4115283" y="3168351"/>
          <a:ext cx="338385" cy="2182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192" y="0"/>
              </a:lnTo>
              <a:lnTo>
                <a:pt x="169192" y="2182588"/>
              </a:lnTo>
              <a:lnTo>
                <a:pt x="338385" y="2182588"/>
              </a:lnTo>
            </a:path>
          </a:pathLst>
        </a:custGeom>
        <a:noFill/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11513C2C-9BD6-4357-BE68-6790F5AC6149}">
      <dsp:nvSpPr>
        <dsp:cNvPr id="0" name=""/>
        <dsp:cNvSpPr/>
      </dsp:nvSpPr>
      <dsp:spPr>
        <a:xfrm>
          <a:off x="4115283" y="3168351"/>
          <a:ext cx="338385" cy="1455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192" y="0"/>
              </a:lnTo>
              <a:lnTo>
                <a:pt x="169192" y="1455058"/>
              </a:lnTo>
              <a:lnTo>
                <a:pt x="338385" y="1455058"/>
              </a:lnTo>
            </a:path>
          </a:pathLst>
        </a:custGeom>
        <a:noFill/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35E00E18-3C2D-4746-BAE7-8AFC8D30BB69}">
      <dsp:nvSpPr>
        <dsp:cNvPr id="0" name=""/>
        <dsp:cNvSpPr/>
      </dsp:nvSpPr>
      <dsp:spPr>
        <a:xfrm>
          <a:off x="4115283" y="3168351"/>
          <a:ext cx="338385" cy="727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192" y="0"/>
              </a:lnTo>
              <a:lnTo>
                <a:pt x="169192" y="727529"/>
              </a:lnTo>
              <a:lnTo>
                <a:pt x="338385" y="727529"/>
              </a:lnTo>
            </a:path>
          </a:pathLst>
        </a:custGeom>
        <a:noFill/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0309FF8D-C092-4906-8690-2F731EB9104A}">
      <dsp:nvSpPr>
        <dsp:cNvPr id="0" name=""/>
        <dsp:cNvSpPr/>
      </dsp:nvSpPr>
      <dsp:spPr>
        <a:xfrm>
          <a:off x="4115283" y="3122631"/>
          <a:ext cx="3383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8385" y="45720"/>
              </a:lnTo>
            </a:path>
          </a:pathLst>
        </a:custGeom>
        <a:noFill/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C85C74B7-ADC4-47EB-B6D4-4BF11F0C6E1C}">
      <dsp:nvSpPr>
        <dsp:cNvPr id="0" name=""/>
        <dsp:cNvSpPr/>
      </dsp:nvSpPr>
      <dsp:spPr>
        <a:xfrm>
          <a:off x="4115283" y="2440822"/>
          <a:ext cx="338385" cy="727529"/>
        </a:xfrm>
        <a:custGeom>
          <a:avLst/>
          <a:gdLst/>
          <a:ahLst/>
          <a:cxnLst/>
          <a:rect l="0" t="0" r="0" b="0"/>
          <a:pathLst>
            <a:path>
              <a:moveTo>
                <a:pt x="0" y="727529"/>
              </a:moveTo>
              <a:lnTo>
                <a:pt x="169192" y="727529"/>
              </a:lnTo>
              <a:lnTo>
                <a:pt x="169192" y="0"/>
              </a:lnTo>
              <a:lnTo>
                <a:pt x="338385" y="0"/>
              </a:lnTo>
            </a:path>
          </a:pathLst>
        </a:custGeom>
        <a:noFill/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574BEB2C-67D2-4B48-9F92-FC5C07B13811}">
      <dsp:nvSpPr>
        <dsp:cNvPr id="0" name=""/>
        <dsp:cNvSpPr/>
      </dsp:nvSpPr>
      <dsp:spPr>
        <a:xfrm>
          <a:off x="4115283" y="1713293"/>
          <a:ext cx="338385" cy="1455058"/>
        </a:xfrm>
        <a:custGeom>
          <a:avLst/>
          <a:gdLst/>
          <a:ahLst/>
          <a:cxnLst/>
          <a:rect l="0" t="0" r="0" b="0"/>
          <a:pathLst>
            <a:path>
              <a:moveTo>
                <a:pt x="0" y="1455058"/>
              </a:moveTo>
              <a:lnTo>
                <a:pt x="169192" y="1455058"/>
              </a:lnTo>
              <a:lnTo>
                <a:pt x="169192" y="0"/>
              </a:lnTo>
              <a:lnTo>
                <a:pt x="338385" y="0"/>
              </a:lnTo>
            </a:path>
          </a:pathLst>
        </a:custGeom>
        <a:noFill/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4B0E8BBC-88B3-40FB-AECF-5244BB7A950E}">
      <dsp:nvSpPr>
        <dsp:cNvPr id="0" name=""/>
        <dsp:cNvSpPr/>
      </dsp:nvSpPr>
      <dsp:spPr>
        <a:xfrm>
          <a:off x="4115283" y="985763"/>
          <a:ext cx="338385" cy="2182588"/>
        </a:xfrm>
        <a:custGeom>
          <a:avLst/>
          <a:gdLst/>
          <a:ahLst/>
          <a:cxnLst/>
          <a:rect l="0" t="0" r="0" b="0"/>
          <a:pathLst>
            <a:path>
              <a:moveTo>
                <a:pt x="0" y="2182588"/>
              </a:moveTo>
              <a:lnTo>
                <a:pt x="169192" y="2182588"/>
              </a:lnTo>
              <a:lnTo>
                <a:pt x="169192" y="0"/>
              </a:lnTo>
              <a:lnTo>
                <a:pt x="338385" y="0"/>
              </a:lnTo>
            </a:path>
          </a:pathLst>
        </a:custGeom>
        <a:noFill/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5587EB10-C324-4224-B6FD-4D8E3926F39B}">
      <dsp:nvSpPr>
        <dsp:cNvPr id="0" name=""/>
        <dsp:cNvSpPr/>
      </dsp:nvSpPr>
      <dsp:spPr>
        <a:xfrm>
          <a:off x="4115283" y="258234"/>
          <a:ext cx="338385" cy="2910117"/>
        </a:xfrm>
        <a:custGeom>
          <a:avLst/>
          <a:gdLst/>
          <a:ahLst/>
          <a:cxnLst/>
          <a:rect l="0" t="0" r="0" b="0"/>
          <a:pathLst>
            <a:path>
              <a:moveTo>
                <a:pt x="0" y="2910117"/>
              </a:moveTo>
              <a:lnTo>
                <a:pt x="169192" y="2910117"/>
              </a:lnTo>
              <a:lnTo>
                <a:pt x="169192" y="0"/>
              </a:lnTo>
              <a:lnTo>
                <a:pt x="33838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3418AE-5007-4073-82B1-E50C3CAD9310}">
      <dsp:nvSpPr>
        <dsp:cNvPr id="0" name=""/>
        <dsp:cNvSpPr/>
      </dsp:nvSpPr>
      <dsp:spPr>
        <a:xfrm>
          <a:off x="2423354" y="2910332"/>
          <a:ext cx="1691928" cy="516038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Tipos de violencia.</a:t>
          </a:r>
          <a:endParaRPr lang="es-MX" sz="1700" kern="1200" dirty="0"/>
        </a:p>
      </dsp:txBody>
      <dsp:txXfrm>
        <a:off x="2423354" y="2910332"/>
        <a:ext cx="1691928" cy="516038"/>
      </dsp:txXfrm>
    </dsp:sp>
    <dsp:sp modelId="{AE26F7A5-E070-4B4C-85D4-8CD0E0C2B36D}">
      <dsp:nvSpPr>
        <dsp:cNvPr id="0" name=""/>
        <dsp:cNvSpPr/>
      </dsp:nvSpPr>
      <dsp:spPr>
        <a:xfrm>
          <a:off x="4453668" y="215"/>
          <a:ext cx="1691928" cy="516038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Directa.</a:t>
          </a:r>
          <a:endParaRPr lang="es-MX" sz="1700" kern="1200" dirty="0"/>
        </a:p>
      </dsp:txBody>
      <dsp:txXfrm>
        <a:off x="4453668" y="215"/>
        <a:ext cx="1691928" cy="516038"/>
      </dsp:txXfrm>
    </dsp:sp>
    <dsp:sp modelId="{FB963022-21F3-4D1E-9B07-5A26B940C20F}">
      <dsp:nvSpPr>
        <dsp:cNvPr id="0" name=""/>
        <dsp:cNvSpPr/>
      </dsp:nvSpPr>
      <dsp:spPr>
        <a:xfrm>
          <a:off x="4453668" y="727744"/>
          <a:ext cx="1691928" cy="516038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Estructural.</a:t>
          </a:r>
          <a:endParaRPr lang="es-MX" sz="1700" kern="1200" dirty="0"/>
        </a:p>
      </dsp:txBody>
      <dsp:txXfrm>
        <a:off x="4453668" y="727744"/>
        <a:ext cx="1691928" cy="516038"/>
      </dsp:txXfrm>
    </dsp:sp>
    <dsp:sp modelId="{26E58AEB-07EA-44EB-B93F-AF4BA088E52B}">
      <dsp:nvSpPr>
        <dsp:cNvPr id="0" name=""/>
        <dsp:cNvSpPr/>
      </dsp:nvSpPr>
      <dsp:spPr>
        <a:xfrm>
          <a:off x="4453668" y="1455274"/>
          <a:ext cx="1691928" cy="516038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Cultural.</a:t>
          </a:r>
          <a:endParaRPr lang="es-MX" sz="1700" kern="1200" dirty="0"/>
        </a:p>
      </dsp:txBody>
      <dsp:txXfrm>
        <a:off x="4453668" y="1455274"/>
        <a:ext cx="1691928" cy="516038"/>
      </dsp:txXfrm>
    </dsp:sp>
    <dsp:sp modelId="{3F1B94BF-F8BA-42FE-BE76-2A471BA1D747}">
      <dsp:nvSpPr>
        <dsp:cNvPr id="0" name=""/>
        <dsp:cNvSpPr/>
      </dsp:nvSpPr>
      <dsp:spPr>
        <a:xfrm>
          <a:off x="4453668" y="2182803"/>
          <a:ext cx="1691928" cy="516038"/>
        </a:xfrm>
        <a:prstGeom prst="rect">
          <a:avLst/>
        </a:prstGeom>
        <a:solidFill>
          <a:srgbClr val="92D050"/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Juvenil.</a:t>
          </a:r>
          <a:endParaRPr lang="es-MX" sz="1700" kern="1200" dirty="0"/>
        </a:p>
      </dsp:txBody>
      <dsp:txXfrm>
        <a:off x="4453668" y="2182803"/>
        <a:ext cx="1691928" cy="516038"/>
      </dsp:txXfrm>
    </dsp:sp>
    <dsp:sp modelId="{2CB5EB06-071F-403D-B0DE-2A7E38B421A2}">
      <dsp:nvSpPr>
        <dsp:cNvPr id="0" name=""/>
        <dsp:cNvSpPr/>
      </dsp:nvSpPr>
      <dsp:spPr>
        <a:xfrm>
          <a:off x="4453668" y="2910332"/>
          <a:ext cx="1691928" cy="516038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Doméstica.</a:t>
          </a:r>
          <a:endParaRPr lang="es-MX" sz="1700" kern="1200" dirty="0"/>
        </a:p>
      </dsp:txBody>
      <dsp:txXfrm>
        <a:off x="4453668" y="2910332"/>
        <a:ext cx="1691928" cy="516038"/>
      </dsp:txXfrm>
    </dsp:sp>
    <dsp:sp modelId="{88FD01B0-E663-457E-B95D-90D3B00DDD37}">
      <dsp:nvSpPr>
        <dsp:cNvPr id="0" name=""/>
        <dsp:cNvSpPr/>
      </dsp:nvSpPr>
      <dsp:spPr>
        <a:xfrm>
          <a:off x="4453668" y="3637862"/>
          <a:ext cx="1691928" cy="516038"/>
        </a:xfrm>
        <a:prstGeom prst="rect">
          <a:avLst/>
        </a:prstGeom>
        <a:solidFill>
          <a:srgbClr val="FFFF99"/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Cotidiana.</a:t>
          </a:r>
          <a:endParaRPr lang="es-MX" sz="1700" kern="1200" dirty="0"/>
        </a:p>
      </dsp:txBody>
      <dsp:txXfrm>
        <a:off x="4453668" y="3637862"/>
        <a:ext cx="1691928" cy="516038"/>
      </dsp:txXfrm>
    </dsp:sp>
    <dsp:sp modelId="{09BF7240-C835-45D2-B91E-DB3C243DF250}">
      <dsp:nvSpPr>
        <dsp:cNvPr id="0" name=""/>
        <dsp:cNvSpPr/>
      </dsp:nvSpPr>
      <dsp:spPr>
        <a:xfrm>
          <a:off x="4453668" y="4365391"/>
          <a:ext cx="1691928" cy="516038"/>
        </a:xfrm>
        <a:prstGeom prst="rect">
          <a:avLst/>
        </a:prstGeom>
        <a:solidFill>
          <a:srgbClr val="FF99FF"/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Política.</a:t>
          </a:r>
          <a:endParaRPr lang="es-MX" sz="1700" kern="1200" dirty="0"/>
        </a:p>
      </dsp:txBody>
      <dsp:txXfrm>
        <a:off x="4453668" y="4365391"/>
        <a:ext cx="1691928" cy="516038"/>
      </dsp:txXfrm>
    </dsp:sp>
    <dsp:sp modelId="{AD14E606-F72A-4A1F-B6FB-0ADF3F4CAC63}">
      <dsp:nvSpPr>
        <dsp:cNvPr id="0" name=""/>
        <dsp:cNvSpPr/>
      </dsp:nvSpPr>
      <dsp:spPr>
        <a:xfrm>
          <a:off x="4453668" y="5092920"/>
          <a:ext cx="1691928" cy="516038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Socio-Económica.</a:t>
          </a:r>
          <a:endParaRPr lang="es-MX" sz="1700" kern="1200" dirty="0"/>
        </a:p>
      </dsp:txBody>
      <dsp:txXfrm>
        <a:off x="4453668" y="5092920"/>
        <a:ext cx="1691928" cy="516038"/>
      </dsp:txXfrm>
    </dsp:sp>
    <dsp:sp modelId="{3965C744-2CA6-4016-A8BB-1F637C7914F3}">
      <dsp:nvSpPr>
        <dsp:cNvPr id="0" name=""/>
        <dsp:cNvSpPr/>
      </dsp:nvSpPr>
      <dsp:spPr>
        <a:xfrm>
          <a:off x="4453668" y="5820450"/>
          <a:ext cx="1691928" cy="516038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Delincuencial.</a:t>
          </a:r>
          <a:endParaRPr lang="es-MX" sz="1700" kern="1200" dirty="0"/>
        </a:p>
      </dsp:txBody>
      <dsp:txXfrm>
        <a:off x="4453668" y="5820450"/>
        <a:ext cx="1691928" cy="5160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644E1-AA87-43D4-898C-EBC4B3917AE0}">
      <dsp:nvSpPr>
        <dsp:cNvPr id="0" name=""/>
        <dsp:cNvSpPr/>
      </dsp:nvSpPr>
      <dsp:spPr>
        <a:xfrm>
          <a:off x="1826823" y="775615"/>
          <a:ext cx="4958637" cy="4958637"/>
        </a:xfrm>
        <a:prstGeom prst="blockArc">
          <a:avLst>
            <a:gd name="adj1" fmla="val 12640274"/>
            <a:gd name="adj2" fmla="val 16232813"/>
            <a:gd name="adj3" fmla="val 4529"/>
          </a:avLst>
        </a:prstGeom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E73DCC-42D6-4524-9A75-5EE9A988AA09}">
      <dsp:nvSpPr>
        <dsp:cNvPr id="0" name=""/>
        <dsp:cNvSpPr/>
      </dsp:nvSpPr>
      <dsp:spPr>
        <a:xfrm>
          <a:off x="1841161" y="751114"/>
          <a:ext cx="4958637" cy="4958637"/>
        </a:xfrm>
        <a:prstGeom prst="blockArc">
          <a:avLst>
            <a:gd name="adj1" fmla="val 9000000"/>
            <a:gd name="adj2" fmla="val 12600000"/>
            <a:gd name="adj3" fmla="val 4529"/>
          </a:avLst>
        </a:prstGeom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B13491-5BA4-4F19-8D15-B81F0174A860}">
      <dsp:nvSpPr>
        <dsp:cNvPr id="0" name=""/>
        <dsp:cNvSpPr/>
      </dsp:nvSpPr>
      <dsp:spPr>
        <a:xfrm>
          <a:off x="1841161" y="751114"/>
          <a:ext cx="4958637" cy="4958637"/>
        </a:xfrm>
        <a:prstGeom prst="blockArc">
          <a:avLst>
            <a:gd name="adj1" fmla="val 5400000"/>
            <a:gd name="adj2" fmla="val 9000000"/>
            <a:gd name="adj3" fmla="val 4529"/>
          </a:avLst>
        </a:prstGeom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B4074F-B154-4989-9F8A-C4E48EA7AE15}">
      <dsp:nvSpPr>
        <dsp:cNvPr id="0" name=""/>
        <dsp:cNvSpPr/>
      </dsp:nvSpPr>
      <dsp:spPr>
        <a:xfrm>
          <a:off x="1824302" y="751173"/>
          <a:ext cx="4958637" cy="4958637"/>
        </a:xfrm>
        <a:prstGeom prst="blockArc">
          <a:avLst>
            <a:gd name="adj1" fmla="val 1816465"/>
            <a:gd name="adj2" fmla="val 5376082"/>
            <a:gd name="adj3" fmla="val 4529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D27452-407C-414D-BC4B-57290C95EE20}">
      <dsp:nvSpPr>
        <dsp:cNvPr id="0" name=""/>
        <dsp:cNvSpPr/>
      </dsp:nvSpPr>
      <dsp:spPr>
        <a:xfrm>
          <a:off x="1832862" y="736626"/>
          <a:ext cx="4958637" cy="4958637"/>
        </a:xfrm>
        <a:prstGeom prst="blockArc">
          <a:avLst>
            <a:gd name="adj1" fmla="val 19823688"/>
            <a:gd name="adj2" fmla="val 1840411"/>
            <a:gd name="adj3" fmla="val 4529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  <dsp:sp modelId="{8D8076C1-6F44-4F48-B465-B5A9584BF2D1}">
      <dsp:nvSpPr>
        <dsp:cNvPr id="0" name=""/>
        <dsp:cNvSpPr/>
      </dsp:nvSpPr>
      <dsp:spPr>
        <a:xfrm>
          <a:off x="1855560" y="775719"/>
          <a:ext cx="4958637" cy="4958637"/>
        </a:xfrm>
        <a:prstGeom prst="blockArc">
          <a:avLst>
            <a:gd name="adj1" fmla="val 16192044"/>
            <a:gd name="adj2" fmla="val 19759555"/>
            <a:gd name="adj3" fmla="val 4529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  <dsp:sp modelId="{5ADCCB43-350E-4B12-BDA5-C00859B3E320}">
      <dsp:nvSpPr>
        <dsp:cNvPr id="0" name=""/>
        <dsp:cNvSpPr/>
      </dsp:nvSpPr>
      <dsp:spPr>
        <a:xfrm>
          <a:off x="3206606" y="2116559"/>
          <a:ext cx="2227747" cy="2227747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b="1" kern="1200" dirty="0" smtClean="0">
              <a:solidFill>
                <a:schemeClr val="tx1"/>
              </a:solidFill>
              <a:latin typeface="Berlin Sans FB Demi" pitchFamily="34" charset="0"/>
            </a:rPr>
            <a:t>Causas de la violencia.</a:t>
          </a:r>
          <a:endParaRPr lang="es-MX" sz="2700" b="1" kern="1200" dirty="0">
            <a:solidFill>
              <a:schemeClr val="tx1"/>
            </a:solidFill>
            <a:latin typeface="Berlin Sans FB Demi" pitchFamily="34" charset="0"/>
          </a:endParaRPr>
        </a:p>
      </dsp:txBody>
      <dsp:txXfrm>
        <a:off x="3532852" y="2442805"/>
        <a:ext cx="1575255" cy="1575255"/>
      </dsp:txXfrm>
    </dsp:sp>
    <dsp:sp modelId="{D4B5DA73-3A8B-4030-830B-27BFBE091447}">
      <dsp:nvSpPr>
        <dsp:cNvPr id="0" name=""/>
        <dsp:cNvSpPr/>
      </dsp:nvSpPr>
      <dsp:spPr>
        <a:xfrm>
          <a:off x="3528390" y="-1"/>
          <a:ext cx="1601761" cy="1663733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>
              <a:solidFill>
                <a:schemeClr val="tx1"/>
              </a:solidFill>
              <a:latin typeface="Berlin Sans FB Demi" pitchFamily="34" charset="0"/>
            </a:rPr>
            <a:t>Alcoholismo</a:t>
          </a:r>
          <a:endParaRPr lang="es-MX" sz="1300" b="1" kern="1200" dirty="0">
            <a:solidFill>
              <a:schemeClr val="tx1"/>
            </a:solidFill>
            <a:latin typeface="Berlin Sans FB Demi" pitchFamily="34" charset="0"/>
          </a:endParaRPr>
        </a:p>
      </dsp:txBody>
      <dsp:txXfrm>
        <a:off x="3762962" y="243647"/>
        <a:ext cx="1132617" cy="1176437"/>
      </dsp:txXfrm>
    </dsp:sp>
    <dsp:sp modelId="{92E957DF-0EC9-40AC-B1D5-3EC8B654E916}">
      <dsp:nvSpPr>
        <dsp:cNvPr id="0" name=""/>
        <dsp:cNvSpPr/>
      </dsp:nvSpPr>
      <dsp:spPr>
        <a:xfrm>
          <a:off x="5639303" y="1239132"/>
          <a:ext cx="1559423" cy="1559423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>
              <a:solidFill>
                <a:schemeClr val="tx1"/>
              </a:solidFill>
              <a:latin typeface="Berlin Sans FB Demi" pitchFamily="34" charset="0"/>
            </a:rPr>
            <a:t>Ignorancia.</a:t>
          </a:r>
          <a:endParaRPr lang="es-MX" sz="1300" b="1" kern="1200" dirty="0">
            <a:solidFill>
              <a:schemeClr val="tx1"/>
            </a:solidFill>
            <a:latin typeface="Berlin Sans FB Demi" pitchFamily="34" charset="0"/>
          </a:endParaRPr>
        </a:p>
      </dsp:txBody>
      <dsp:txXfrm>
        <a:off x="5867675" y="1467504"/>
        <a:ext cx="1102679" cy="1102679"/>
      </dsp:txXfrm>
    </dsp:sp>
    <dsp:sp modelId="{281BCCD5-526A-47C6-80EA-1F9B90ED8A2F}">
      <dsp:nvSpPr>
        <dsp:cNvPr id="0" name=""/>
        <dsp:cNvSpPr/>
      </dsp:nvSpPr>
      <dsp:spPr>
        <a:xfrm>
          <a:off x="5616617" y="3672407"/>
          <a:ext cx="1559423" cy="1559423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>
              <a:solidFill>
                <a:schemeClr val="tx1"/>
              </a:solidFill>
              <a:latin typeface="Berlin Sans FB Demi" pitchFamily="34" charset="0"/>
            </a:rPr>
            <a:t>No control de impulsos.</a:t>
          </a:r>
          <a:endParaRPr lang="es-MX" sz="1300" b="1" kern="1200" dirty="0">
            <a:solidFill>
              <a:schemeClr val="tx1"/>
            </a:solidFill>
            <a:latin typeface="Berlin Sans FB Demi" pitchFamily="34" charset="0"/>
          </a:endParaRPr>
        </a:p>
      </dsp:txBody>
      <dsp:txXfrm>
        <a:off x="5844989" y="3900779"/>
        <a:ext cx="1102679" cy="1102679"/>
      </dsp:txXfrm>
    </dsp:sp>
    <dsp:sp modelId="{1CC15F1E-8AE9-4461-92A4-10DAB1CA4C76}">
      <dsp:nvSpPr>
        <dsp:cNvPr id="0" name=""/>
        <dsp:cNvSpPr/>
      </dsp:nvSpPr>
      <dsp:spPr>
        <a:xfrm>
          <a:off x="3540768" y="4873901"/>
          <a:ext cx="1559423" cy="1559423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>
              <a:solidFill>
                <a:schemeClr val="tx1"/>
              </a:solidFill>
              <a:latin typeface="Berlin Sans FB Demi" pitchFamily="34" charset="0"/>
            </a:rPr>
            <a:t>Drogadicción.</a:t>
          </a:r>
          <a:endParaRPr lang="es-MX" sz="1300" b="1" kern="1200" dirty="0">
            <a:solidFill>
              <a:schemeClr val="tx1"/>
            </a:solidFill>
            <a:latin typeface="Berlin Sans FB Demi" pitchFamily="34" charset="0"/>
          </a:endParaRPr>
        </a:p>
      </dsp:txBody>
      <dsp:txXfrm>
        <a:off x="3769140" y="5102273"/>
        <a:ext cx="1102679" cy="1102679"/>
      </dsp:txXfrm>
    </dsp:sp>
    <dsp:sp modelId="{E26DFC58-9204-457D-82F7-443A13939F54}">
      <dsp:nvSpPr>
        <dsp:cNvPr id="0" name=""/>
        <dsp:cNvSpPr/>
      </dsp:nvSpPr>
      <dsp:spPr>
        <a:xfrm>
          <a:off x="1442233" y="3662311"/>
          <a:ext cx="1559423" cy="1559423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>
              <a:solidFill>
                <a:schemeClr val="tx1"/>
              </a:solidFill>
              <a:latin typeface="Berlin Sans FB Demi" pitchFamily="34" charset="0"/>
            </a:rPr>
            <a:t>Falta comprensión.</a:t>
          </a:r>
          <a:endParaRPr lang="es-MX" sz="1300" b="1" kern="1200" dirty="0">
            <a:solidFill>
              <a:schemeClr val="tx1"/>
            </a:solidFill>
            <a:latin typeface="Berlin Sans FB Demi" pitchFamily="34" charset="0"/>
          </a:endParaRPr>
        </a:p>
      </dsp:txBody>
      <dsp:txXfrm>
        <a:off x="1670605" y="3890683"/>
        <a:ext cx="1102679" cy="1102679"/>
      </dsp:txXfrm>
    </dsp:sp>
    <dsp:sp modelId="{8649A504-ECB2-48F3-A857-4A392398B5B3}">
      <dsp:nvSpPr>
        <dsp:cNvPr id="0" name=""/>
        <dsp:cNvSpPr/>
      </dsp:nvSpPr>
      <dsp:spPr>
        <a:xfrm>
          <a:off x="1442233" y="1239132"/>
          <a:ext cx="1559423" cy="1559423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>
              <a:solidFill>
                <a:schemeClr val="tx1"/>
              </a:solidFill>
              <a:latin typeface="Berlin Sans FB Demi" pitchFamily="34" charset="0"/>
            </a:rPr>
            <a:t>Falta de conciencia.</a:t>
          </a:r>
          <a:endParaRPr lang="es-MX" sz="1300" b="1" kern="1200" dirty="0">
            <a:solidFill>
              <a:schemeClr val="tx1"/>
            </a:solidFill>
            <a:latin typeface="Berlin Sans FB Demi" pitchFamily="34" charset="0"/>
          </a:endParaRPr>
        </a:p>
      </dsp:txBody>
      <dsp:txXfrm>
        <a:off x="1670605" y="1467504"/>
        <a:ext cx="1102679" cy="11026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CB69A-4A9D-47EB-A612-6AFDA3580D57}">
      <dsp:nvSpPr>
        <dsp:cNvPr id="0" name=""/>
        <dsp:cNvSpPr/>
      </dsp:nvSpPr>
      <dsp:spPr>
        <a:xfrm>
          <a:off x="2860233" y="2415022"/>
          <a:ext cx="1722682" cy="172268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rgbClr val="FF99FF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>
              <a:latin typeface="Berlin Sans FB Demi" pitchFamily="34" charset="0"/>
            </a:rPr>
            <a:t>Violencia en el amor.</a:t>
          </a:r>
          <a:endParaRPr lang="es-MX" sz="2200" kern="1200" dirty="0">
            <a:latin typeface="Berlin Sans FB Demi" pitchFamily="34" charset="0"/>
          </a:endParaRPr>
        </a:p>
      </dsp:txBody>
      <dsp:txXfrm>
        <a:off x="3112514" y="2667303"/>
        <a:ext cx="1218120" cy="1218120"/>
      </dsp:txXfrm>
    </dsp:sp>
    <dsp:sp modelId="{78E0E0ED-1508-447F-B399-9C35DAAC7933}">
      <dsp:nvSpPr>
        <dsp:cNvPr id="0" name=""/>
        <dsp:cNvSpPr/>
      </dsp:nvSpPr>
      <dsp:spPr>
        <a:xfrm rot="16200000">
          <a:off x="3538767" y="1787595"/>
          <a:ext cx="365614" cy="585711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/>
        </a:p>
      </dsp:txBody>
      <dsp:txXfrm>
        <a:off x="3593609" y="1959579"/>
        <a:ext cx="255930" cy="351427"/>
      </dsp:txXfrm>
    </dsp:sp>
    <dsp:sp modelId="{06F878A0-EB1B-4A5F-A58E-F4940FBA91D1}">
      <dsp:nvSpPr>
        <dsp:cNvPr id="0" name=""/>
        <dsp:cNvSpPr/>
      </dsp:nvSpPr>
      <dsp:spPr>
        <a:xfrm>
          <a:off x="2860233" y="2502"/>
          <a:ext cx="1722682" cy="172268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rgbClr val="FF99FF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>
              <a:latin typeface="Berlin Sans FB Demi" pitchFamily="34" charset="0"/>
            </a:rPr>
            <a:t>Daño físico, emocional, sexual.</a:t>
          </a:r>
          <a:endParaRPr lang="es-MX" sz="1900" kern="1200" dirty="0">
            <a:latin typeface="Berlin Sans FB Demi" pitchFamily="34" charset="0"/>
          </a:endParaRPr>
        </a:p>
      </dsp:txBody>
      <dsp:txXfrm>
        <a:off x="3112514" y="254783"/>
        <a:ext cx="1218120" cy="1218120"/>
      </dsp:txXfrm>
    </dsp:sp>
    <dsp:sp modelId="{DC331615-EC3D-437D-94DD-6D68BA58A6F7}">
      <dsp:nvSpPr>
        <dsp:cNvPr id="0" name=""/>
        <dsp:cNvSpPr/>
      </dsp:nvSpPr>
      <dsp:spPr>
        <a:xfrm>
          <a:off x="4734680" y="2983508"/>
          <a:ext cx="365614" cy="585711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/>
        </a:p>
      </dsp:txBody>
      <dsp:txXfrm>
        <a:off x="4734680" y="3100650"/>
        <a:ext cx="255930" cy="351427"/>
      </dsp:txXfrm>
    </dsp:sp>
    <dsp:sp modelId="{E72175DF-653F-45B2-91BC-BCB037DAA7E6}">
      <dsp:nvSpPr>
        <dsp:cNvPr id="0" name=""/>
        <dsp:cNvSpPr/>
      </dsp:nvSpPr>
      <dsp:spPr>
        <a:xfrm>
          <a:off x="5272754" y="2415022"/>
          <a:ext cx="1722682" cy="172268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rgbClr val="FF99FF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kern="1200" dirty="0" smtClean="0">
              <a:latin typeface="Berlin Sans FB Demi" pitchFamily="34" charset="0"/>
            </a:rPr>
            <a:t>Controlar a la otra persona.</a:t>
          </a:r>
          <a:endParaRPr lang="es-MX" sz="2000" b="0" kern="1200" dirty="0">
            <a:latin typeface="Berlin Sans FB Demi" pitchFamily="34" charset="0"/>
          </a:endParaRPr>
        </a:p>
      </dsp:txBody>
      <dsp:txXfrm>
        <a:off x="5525035" y="2667303"/>
        <a:ext cx="1218120" cy="1218120"/>
      </dsp:txXfrm>
    </dsp:sp>
    <dsp:sp modelId="{C6C121FF-6138-4D12-96CF-21A88B9C571E}">
      <dsp:nvSpPr>
        <dsp:cNvPr id="0" name=""/>
        <dsp:cNvSpPr/>
      </dsp:nvSpPr>
      <dsp:spPr>
        <a:xfrm rot="5400000">
          <a:off x="3538767" y="4179420"/>
          <a:ext cx="365614" cy="585711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/>
        </a:p>
      </dsp:txBody>
      <dsp:txXfrm>
        <a:off x="3593609" y="4241720"/>
        <a:ext cx="255930" cy="351427"/>
      </dsp:txXfrm>
    </dsp:sp>
    <dsp:sp modelId="{52F21C6D-CEDD-4A3F-BF33-5FB586194E96}">
      <dsp:nvSpPr>
        <dsp:cNvPr id="0" name=""/>
        <dsp:cNvSpPr/>
      </dsp:nvSpPr>
      <dsp:spPr>
        <a:xfrm>
          <a:off x="2860233" y="4827543"/>
          <a:ext cx="1722682" cy="172268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rgbClr val="FF99FF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>
              <a:latin typeface="Berlin Sans FB Demi" pitchFamily="34" charset="0"/>
            </a:rPr>
            <a:t>Ataque al autoestima, insultos, golpes.</a:t>
          </a:r>
          <a:endParaRPr lang="es-MX" sz="1700" kern="1200" dirty="0">
            <a:latin typeface="Berlin Sans FB Demi" pitchFamily="34" charset="0"/>
          </a:endParaRPr>
        </a:p>
      </dsp:txBody>
      <dsp:txXfrm>
        <a:off x="3112514" y="5079824"/>
        <a:ext cx="1218120" cy="1218120"/>
      </dsp:txXfrm>
    </dsp:sp>
    <dsp:sp modelId="{1C7F1315-9F69-4DFD-8456-B95B843BE970}">
      <dsp:nvSpPr>
        <dsp:cNvPr id="0" name=""/>
        <dsp:cNvSpPr/>
      </dsp:nvSpPr>
      <dsp:spPr>
        <a:xfrm rot="10800000">
          <a:off x="2342855" y="2983508"/>
          <a:ext cx="365614" cy="585711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/>
        </a:p>
      </dsp:txBody>
      <dsp:txXfrm rot="10800000">
        <a:off x="2452539" y="3100650"/>
        <a:ext cx="255930" cy="351427"/>
      </dsp:txXfrm>
    </dsp:sp>
    <dsp:sp modelId="{9AE61473-C034-4E0D-ACD2-EC2C87896E86}">
      <dsp:nvSpPr>
        <dsp:cNvPr id="0" name=""/>
        <dsp:cNvSpPr/>
      </dsp:nvSpPr>
      <dsp:spPr>
        <a:xfrm>
          <a:off x="447713" y="2415022"/>
          <a:ext cx="1722682" cy="172268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rgbClr val="FF99FF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Berlin Sans FB Demi" pitchFamily="34" charset="0"/>
            </a:rPr>
            <a:t>Hay tres etapas.</a:t>
          </a:r>
          <a:endParaRPr lang="es-MX" sz="2400" kern="1200" dirty="0">
            <a:latin typeface="Berlin Sans FB Demi" pitchFamily="34" charset="0"/>
          </a:endParaRPr>
        </a:p>
      </dsp:txBody>
      <dsp:txXfrm>
        <a:off x="699994" y="2667303"/>
        <a:ext cx="1218120" cy="1218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5BE4-29B4-4921-BF9F-CA593E7EDF89}" type="datetimeFigureOut">
              <a:rPr lang="es-MX" smtClean="0"/>
              <a:pPr/>
              <a:t>18/04/2013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172D-17CC-48BE-8A97-FF10D8BB255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5BE4-29B4-4921-BF9F-CA593E7EDF89}" type="datetimeFigureOut">
              <a:rPr lang="es-MX" smtClean="0"/>
              <a:pPr/>
              <a:t>18/04/2013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172D-17CC-48BE-8A97-FF10D8BB255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5BE4-29B4-4921-BF9F-CA593E7EDF89}" type="datetimeFigureOut">
              <a:rPr lang="es-MX" smtClean="0"/>
              <a:pPr/>
              <a:t>18/04/2013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172D-17CC-48BE-8A97-FF10D8BB255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5BE4-29B4-4921-BF9F-CA593E7EDF89}" type="datetimeFigureOut">
              <a:rPr lang="es-MX" smtClean="0"/>
              <a:pPr/>
              <a:t>18/04/2013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172D-17CC-48BE-8A97-FF10D8BB255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5BE4-29B4-4921-BF9F-CA593E7EDF89}" type="datetimeFigureOut">
              <a:rPr lang="es-MX" smtClean="0"/>
              <a:pPr/>
              <a:t>18/04/2013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172D-17CC-48BE-8A97-FF10D8BB255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5BE4-29B4-4921-BF9F-CA593E7EDF89}" type="datetimeFigureOut">
              <a:rPr lang="es-MX" smtClean="0"/>
              <a:pPr/>
              <a:t>18/04/2013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172D-17CC-48BE-8A97-FF10D8BB255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5BE4-29B4-4921-BF9F-CA593E7EDF89}" type="datetimeFigureOut">
              <a:rPr lang="es-MX" smtClean="0"/>
              <a:pPr/>
              <a:t>18/04/2013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172D-17CC-48BE-8A97-FF10D8BB255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5BE4-29B4-4921-BF9F-CA593E7EDF89}" type="datetimeFigureOut">
              <a:rPr lang="es-MX" smtClean="0"/>
              <a:pPr/>
              <a:t>18/04/2013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172D-17CC-48BE-8A97-FF10D8BB255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5BE4-29B4-4921-BF9F-CA593E7EDF89}" type="datetimeFigureOut">
              <a:rPr lang="es-MX" smtClean="0"/>
              <a:pPr/>
              <a:t>18/04/2013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172D-17CC-48BE-8A97-FF10D8BB255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5BE4-29B4-4921-BF9F-CA593E7EDF89}" type="datetimeFigureOut">
              <a:rPr lang="es-MX" smtClean="0"/>
              <a:pPr/>
              <a:t>18/04/2013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172D-17CC-48BE-8A97-FF10D8BB255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5BE4-29B4-4921-BF9F-CA593E7EDF89}" type="datetimeFigureOut">
              <a:rPr lang="es-MX" smtClean="0"/>
              <a:pPr/>
              <a:t>18/04/2013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172D-17CC-48BE-8A97-FF10D8BB255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B5BE4-29B4-4921-BF9F-CA593E7EDF89}" type="datetimeFigureOut">
              <a:rPr lang="es-MX" smtClean="0"/>
              <a:pPr/>
              <a:t>18/04/2013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B172D-17CC-48BE-8A97-FF10D8BB255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es.stockfresh.com/thumbs/adamson/1926729_fondo-azul-vintage-vector-beb%C3%A9-mod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</a:rPr>
              <a:t>Universidad Nacional Autónoma de México</a:t>
            </a:r>
            <a:br>
              <a:rPr lang="es-MX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</a:rPr>
              <a:t>Colegio de Ciencias y Humanidades</a:t>
            </a:r>
            <a:br>
              <a:rPr lang="es-MX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</a:rPr>
              <a:t>Plantel Azcapotzalco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sz="5300" b="1" dirty="0" smtClean="0"/>
              <a:t/>
            </a:r>
            <a:br>
              <a:rPr lang="es-MX" sz="5300" b="1" dirty="0" smtClean="0"/>
            </a:br>
            <a:r>
              <a:rPr lang="es-MX" sz="6700" b="1" dirty="0" smtClean="0">
                <a:solidFill>
                  <a:srgbClr val="002060"/>
                </a:solidFill>
              </a:rPr>
              <a:t>Violencia y Maltrato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6400800" cy="1752600"/>
          </a:xfrm>
        </p:spPr>
        <p:txBody>
          <a:bodyPr>
            <a:normAutofit fontScale="85000" lnSpcReduction="20000"/>
          </a:bodyPr>
          <a:lstStyle/>
          <a:p>
            <a:endParaRPr lang="es-MX" dirty="0" smtClean="0"/>
          </a:p>
          <a:p>
            <a:pPr algn="l"/>
            <a:r>
              <a:rPr lang="es-MX" dirty="0" smtClean="0">
                <a:solidFill>
                  <a:schemeClr val="tx2">
                    <a:lumMod val="75000"/>
                  </a:schemeClr>
                </a:solidFill>
              </a:rPr>
              <a:t>Profesora: Amalia Pichardo</a:t>
            </a:r>
          </a:p>
          <a:p>
            <a:pPr algn="l"/>
            <a:r>
              <a:rPr lang="es-MX" dirty="0" smtClean="0">
                <a:solidFill>
                  <a:schemeClr val="tx2">
                    <a:lumMod val="75000"/>
                  </a:schemeClr>
                </a:solidFill>
              </a:rPr>
              <a:t>Alumna: </a:t>
            </a:r>
            <a:r>
              <a:rPr lang="es-MX" dirty="0" err="1" smtClean="0">
                <a:solidFill>
                  <a:schemeClr val="tx2">
                    <a:lumMod val="75000"/>
                  </a:schemeClr>
                </a:solidFill>
              </a:rPr>
              <a:t>Melissa</a:t>
            </a:r>
            <a:r>
              <a:rPr lang="es-MX" dirty="0" smtClean="0">
                <a:solidFill>
                  <a:schemeClr val="tx2">
                    <a:lumMod val="75000"/>
                  </a:schemeClr>
                </a:solidFill>
              </a:rPr>
              <a:t> Ramírez Ríos</a:t>
            </a:r>
          </a:p>
          <a:p>
            <a:pPr algn="l"/>
            <a:r>
              <a:rPr lang="es-MX" dirty="0" smtClean="0">
                <a:solidFill>
                  <a:schemeClr val="tx2">
                    <a:lumMod val="75000"/>
                  </a:schemeClr>
                </a:solidFill>
              </a:rPr>
              <a:t>Grupo: </a:t>
            </a:r>
            <a:r>
              <a:rPr lang="es-MX" dirty="0" smtClean="0">
                <a:solidFill>
                  <a:schemeClr val="tx2">
                    <a:lumMod val="75000"/>
                  </a:schemeClr>
                </a:solidFill>
              </a:rPr>
              <a:t>681 18 abril 2013</a:t>
            </a:r>
            <a:endParaRPr lang="es-MX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764704"/>
            <a:ext cx="3513584" cy="5255096"/>
          </a:xfrm>
        </p:spPr>
        <p:txBody>
          <a:bodyPr>
            <a:noAutofit/>
          </a:bodyPr>
          <a:lstStyle/>
          <a:p>
            <a:r>
              <a:rPr lang="es-MX" sz="2800" dirty="0" smtClean="0">
                <a:solidFill>
                  <a:srgbClr val="FF0000"/>
                </a:solidFill>
              </a:rPr>
              <a:t>E</a:t>
            </a:r>
            <a:r>
              <a:rPr lang="es-MX" sz="2800" dirty="0" smtClean="0"/>
              <a:t>s una acción </a:t>
            </a:r>
          </a:p>
          <a:p>
            <a:pPr>
              <a:buNone/>
            </a:pPr>
            <a:r>
              <a:rPr lang="es-MX" sz="2800" dirty="0" smtClean="0"/>
              <a:t>    ejercida por una o varias personas en donde se somete  de manera intencional al maltrato  contra la integridad tanto </a:t>
            </a:r>
            <a:r>
              <a:rPr lang="es-MX" sz="2800" dirty="0" smtClean="0">
                <a:solidFill>
                  <a:srgbClr val="FF0000"/>
                </a:solidFill>
              </a:rPr>
              <a:t>físico</a:t>
            </a:r>
            <a:r>
              <a:rPr lang="es-MX" sz="2800" dirty="0" smtClean="0"/>
              <a:t> como </a:t>
            </a:r>
            <a:r>
              <a:rPr lang="es-MX" sz="2800" dirty="0" smtClean="0">
                <a:solidFill>
                  <a:srgbClr val="FF0000"/>
                </a:solidFill>
              </a:rPr>
              <a:t>psicológica </a:t>
            </a:r>
            <a:r>
              <a:rPr lang="es-MX" sz="2800" dirty="0" smtClean="0"/>
              <a:t>y </a:t>
            </a:r>
            <a:r>
              <a:rPr lang="es-MX" sz="2800" dirty="0" smtClean="0">
                <a:solidFill>
                  <a:srgbClr val="FF0000"/>
                </a:solidFill>
              </a:rPr>
              <a:t>sexual</a:t>
            </a:r>
            <a:r>
              <a:rPr lang="es-MX" sz="2800" dirty="0" smtClean="0"/>
              <a:t> de cualquier persona.</a:t>
            </a:r>
            <a:endParaRPr lang="es-MX" sz="2800" dirty="0"/>
          </a:p>
        </p:txBody>
      </p:sp>
      <p:pic>
        <p:nvPicPr>
          <p:cNvPr id="5" name="4 Marcador de contenido" descr="violenci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692696"/>
            <a:ext cx="4038600" cy="54006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4.bp.blogspot.com/_a5mK001oySU/TSRNX7l6WzI/AAAAAAAAu9A/JVZN9_OFnYs/s1600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>La violencia en las etapas de la vida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sz="4400" dirty="0" smtClean="0"/>
              <a:t>Nacimiento</a:t>
            </a:r>
            <a:endParaRPr lang="es-MX" sz="4400" dirty="0"/>
          </a:p>
          <a:p>
            <a:r>
              <a:rPr lang="es-MX" sz="4400" dirty="0" smtClean="0"/>
              <a:t>Niñez</a:t>
            </a:r>
            <a:endParaRPr lang="es-MX" sz="4400" dirty="0"/>
          </a:p>
          <a:p>
            <a:r>
              <a:rPr lang="es-MX" sz="4400" dirty="0" smtClean="0"/>
              <a:t>Adolescencia</a:t>
            </a:r>
            <a:endParaRPr lang="es-MX" sz="4400" dirty="0"/>
          </a:p>
          <a:p>
            <a:r>
              <a:rPr lang="es-MX" sz="4400" dirty="0" smtClean="0"/>
              <a:t>Embarazo</a:t>
            </a:r>
            <a:endParaRPr lang="es-MX" sz="4400" dirty="0"/>
          </a:p>
          <a:p>
            <a:r>
              <a:rPr lang="es-MX" sz="4400" dirty="0" smtClean="0"/>
              <a:t>Adultez</a:t>
            </a:r>
            <a:endParaRPr lang="es-MX" sz="4400" dirty="0"/>
          </a:p>
          <a:p>
            <a:endParaRPr lang="es-MX" dirty="0"/>
          </a:p>
        </p:txBody>
      </p:sp>
      <p:pic>
        <p:nvPicPr>
          <p:cNvPr id="6" name="5 Marcador de contenido" descr="21violenci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412776"/>
            <a:ext cx="3670548" cy="446449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ely\Downloads\420534_372400779438054_165210895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438835596"/>
              </p:ext>
            </p:extLst>
          </p:nvPr>
        </p:nvGraphicFramePr>
        <p:xfrm>
          <a:off x="251520" y="188640"/>
          <a:ext cx="8568952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2056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ely\Downloads\644356_562400953804286_1508799109_n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1587839"/>
              </p:ext>
            </p:extLst>
          </p:nvPr>
        </p:nvGraphicFramePr>
        <p:xfrm>
          <a:off x="251520" y="260648"/>
          <a:ext cx="864096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183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2.bp.blogspot.com/_a5mK001oySU/TSRE4FIzUVI/AAAAAAAAu5I/75dxkNigvv4/s1600/Paper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CONSECUENCIAS DE LA VIOLENCIA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MX" b="1" dirty="0"/>
              <a:t>Físicas</a:t>
            </a:r>
          </a:p>
          <a:p>
            <a:pPr lvl="0"/>
            <a:r>
              <a:rPr lang="es-MX" b="1" dirty="0"/>
              <a:t>Consecuencias para la salud</a:t>
            </a:r>
          </a:p>
          <a:p>
            <a:pPr lvl="0"/>
            <a:r>
              <a:rPr lang="es-MX" b="1" dirty="0"/>
              <a:t>Consecuencias físicas</a:t>
            </a:r>
          </a:p>
          <a:p>
            <a:pPr lvl="0"/>
            <a:r>
              <a:rPr lang="es-MX" b="1" dirty="0"/>
              <a:t>Homicidio</a:t>
            </a:r>
          </a:p>
          <a:p>
            <a:pPr lvl="0"/>
            <a:r>
              <a:rPr lang="es-MX" b="1" dirty="0" smtClean="0"/>
              <a:t>Lesiones </a:t>
            </a:r>
            <a:r>
              <a:rPr lang="es-MX" b="1" dirty="0"/>
              <a:t>graves</a:t>
            </a:r>
          </a:p>
          <a:p>
            <a:pPr lvl="0"/>
            <a:r>
              <a:rPr lang="es-MX" b="1" dirty="0"/>
              <a:t>Lesiones durante el embarazo</a:t>
            </a:r>
          </a:p>
          <a:p>
            <a:pPr lvl="0"/>
            <a:r>
              <a:rPr lang="es-MX" b="1" dirty="0"/>
              <a:t>Lesiones a los niños</a:t>
            </a:r>
          </a:p>
          <a:p>
            <a:pPr lvl="0"/>
            <a:r>
              <a:rPr lang="es-MX" b="1" dirty="0"/>
              <a:t>Embarazo no deseado y a temprana edad</a:t>
            </a:r>
          </a:p>
          <a:p>
            <a:pPr lvl="0"/>
            <a:r>
              <a:rPr lang="es-MX" b="1" dirty="0"/>
              <a:t> Vulnerabilidad a las </a:t>
            </a:r>
            <a:r>
              <a:rPr lang="es-MX" b="1" dirty="0" smtClean="0"/>
              <a:t>enfermedades</a:t>
            </a:r>
            <a:endParaRPr lang="es-MX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oterahd.files.wordpress.com/2011/12/paper2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CONSECUENCIAS DE LA VIOLENCIA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MX" dirty="0"/>
              <a:t> 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s-MX" dirty="0" smtClean="0"/>
              <a:t>Psicológicas</a:t>
            </a:r>
          </a:p>
          <a:p>
            <a:pPr lvl="0"/>
            <a:r>
              <a:rPr lang="es-MX" dirty="0" smtClean="0"/>
              <a:t>Suicidio</a:t>
            </a:r>
          </a:p>
          <a:p>
            <a:pPr lvl="0"/>
            <a:r>
              <a:rPr lang="es-MX" dirty="0" smtClean="0"/>
              <a:t>Problemas de salud mental</a:t>
            </a:r>
          </a:p>
          <a:p>
            <a:pPr lvl="0"/>
            <a:r>
              <a:rPr lang="es-MX" dirty="0" smtClean="0"/>
              <a:t>Ausencia de Autoestima</a:t>
            </a:r>
          </a:p>
          <a:p>
            <a:pPr lvl="0"/>
            <a:r>
              <a:rPr lang="es-MX" dirty="0" smtClean="0"/>
              <a:t>Sentirse diferente a los demás </a:t>
            </a:r>
          </a:p>
          <a:p>
            <a:endParaRPr lang="es-MX" dirty="0"/>
          </a:p>
        </p:txBody>
      </p:sp>
      <p:pic>
        <p:nvPicPr>
          <p:cNvPr id="6" name="5 Imagen" descr="Imagensuicid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412776"/>
            <a:ext cx="3528392" cy="46805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17711"/>
              </p:ext>
            </p:extLst>
          </p:nvPr>
        </p:nvGraphicFramePr>
        <p:xfrm>
          <a:off x="1619672" y="188640"/>
          <a:ext cx="7443150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Lágrima"/>
          <p:cNvSpPr/>
          <p:nvPr/>
        </p:nvSpPr>
        <p:spPr>
          <a:xfrm>
            <a:off x="1403648" y="404664"/>
            <a:ext cx="1512168" cy="1512168"/>
          </a:xfrm>
          <a:prstGeom prst="teardrop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Bauhaus 93" pitchFamily="82" charset="0"/>
              </a:rPr>
              <a:t>Tensión.</a:t>
            </a:r>
            <a:endParaRPr lang="es-MX" dirty="0">
              <a:latin typeface="Bauhaus 93" pitchFamily="82" charset="0"/>
            </a:endParaRPr>
          </a:p>
        </p:txBody>
      </p:sp>
      <p:sp>
        <p:nvSpPr>
          <p:cNvPr id="6" name="5 Lágrima"/>
          <p:cNvSpPr/>
          <p:nvPr/>
        </p:nvSpPr>
        <p:spPr>
          <a:xfrm>
            <a:off x="154174" y="2708920"/>
            <a:ext cx="1512168" cy="1512168"/>
          </a:xfrm>
          <a:prstGeom prst="teardrop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700" dirty="0" smtClean="0">
                <a:latin typeface="Bauhaus 93" pitchFamily="82" charset="0"/>
              </a:rPr>
              <a:t>Agresión</a:t>
            </a:r>
            <a:r>
              <a:rPr lang="es-MX" sz="1700" dirty="0" smtClean="0"/>
              <a:t>.</a:t>
            </a:r>
            <a:endParaRPr lang="es-MX" sz="1700" dirty="0"/>
          </a:p>
        </p:txBody>
      </p:sp>
      <p:sp>
        <p:nvSpPr>
          <p:cNvPr id="7" name="6 Lágrima"/>
          <p:cNvSpPr/>
          <p:nvPr/>
        </p:nvSpPr>
        <p:spPr>
          <a:xfrm>
            <a:off x="1259632" y="5085184"/>
            <a:ext cx="1512168" cy="1512168"/>
          </a:xfrm>
          <a:prstGeom prst="teardrop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Bauhaus 93" pitchFamily="82" charset="0"/>
              </a:rPr>
              <a:t>Perdón.</a:t>
            </a:r>
            <a:endParaRPr lang="es-MX" dirty="0">
              <a:latin typeface="Bauhaus 93" pitchFamily="82" charset="0"/>
            </a:endParaRPr>
          </a:p>
        </p:txBody>
      </p:sp>
      <p:cxnSp>
        <p:nvCxnSpPr>
          <p:cNvPr id="9" name="8 Conector curvado"/>
          <p:cNvCxnSpPr/>
          <p:nvPr/>
        </p:nvCxnSpPr>
        <p:spPr>
          <a:xfrm rot="16200000" flipV="1">
            <a:off x="2267744" y="2060848"/>
            <a:ext cx="648072" cy="360040"/>
          </a:xfrm>
          <a:prstGeom prst="curvedConnector3">
            <a:avLst>
              <a:gd name="adj1" fmla="val 50000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curvado"/>
          <p:cNvCxnSpPr/>
          <p:nvPr/>
        </p:nvCxnSpPr>
        <p:spPr>
          <a:xfrm rot="5400000">
            <a:off x="1817694" y="4419110"/>
            <a:ext cx="792088" cy="396044"/>
          </a:xfrm>
          <a:prstGeom prst="curvedConnector3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curvado"/>
          <p:cNvCxnSpPr>
            <a:endCxn id="6" idx="0"/>
          </p:cNvCxnSpPr>
          <p:nvPr/>
        </p:nvCxnSpPr>
        <p:spPr>
          <a:xfrm rot="10800000">
            <a:off x="1666343" y="3465004"/>
            <a:ext cx="415467" cy="12700"/>
          </a:xfrm>
          <a:prstGeom prst="curvedConnector3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83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163</Words>
  <Application>Microsoft Office PowerPoint</Application>
  <PresentationFormat>Presentación en pantalla (4:3)</PresentationFormat>
  <Paragraphs>58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Universidad Nacional Autónoma de México Colegio de Ciencias y Humanidades Plantel Azcapotzalco  Violencia y Maltrato </vt:lpstr>
      <vt:lpstr> </vt:lpstr>
      <vt:lpstr> La violencia en las etapas de la vida </vt:lpstr>
      <vt:lpstr> </vt:lpstr>
      <vt:lpstr>Presentación de PowerPoint</vt:lpstr>
      <vt:lpstr>CONSECUENCIAS DE LA VIOLENCIA</vt:lpstr>
      <vt:lpstr>CONSECUENCIAS DE LA VIOLENCIA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Yalta</dc:creator>
  <cp:lastModifiedBy>Amalia</cp:lastModifiedBy>
  <cp:revision>11</cp:revision>
  <dcterms:created xsi:type="dcterms:W3CDTF">2013-04-18T01:18:58Z</dcterms:created>
  <dcterms:modified xsi:type="dcterms:W3CDTF">2013-04-18T22:30:20Z</dcterms:modified>
</cp:coreProperties>
</file>